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0" r:id="rId6"/>
    <p:sldId id="291" r:id="rId7"/>
    <p:sldId id="296" r:id="rId8"/>
    <p:sldId id="292" r:id="rId9"/>
    <p:sldId id="298" r:id="rId10"/>
    <p:sldId id="276" r:id="rId11"/>
    <p:sldId id="278" r:id="rId12"/>
    <p:sldId id="279" r:id="rId13"/>
    <p:sldId id="286" r:id="rId14"/>
    <p:sldId id="285" r:id="rId15"/>
    <p:sldId id="293" r:id="rId16"/>
    <p:sldId id="280" r:id="rId17"/>
    <p:sldId id="299" r:id="rId18"/>
    <p:sldId id="301" r:id="rId19"/>
    <p:sldId id="294" r:id="rId20"/>
    <p:sldId id="300" r:id="rId21"/>
    <p:sldId id="275" r:id="rId22"/>
    <p:sldId id="283" r:id="rId23"/>
    <p:sldId id="26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stinakova.klara" initials="vo" lastIdx="2" clrIdx="0">
    <p:extLst>
      <p:ext uri="{19B8F6BF-5375-455C-9EA6-DF929625EA0E}">
        <p15:presenceInfo xmlns:p15="http://schemas.microsoft.com/office/powerpoint/2012/main" userId="S::vostinakova.klara_gmail.com#ext#@cztlos.onmicrosoft.com::f120e31a-fdef-407c-be06-d337916d91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6001E"/>
    <a:srgbClr val="003C78"/>
    <a:srgbClr val="178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7DA78-C61D-4067-8132-E8393DAB2C73}" v="1" dt="2020-04-05T06:42:18.307"/>
    <p1510:client id="{1626FC69-1D94-4E33-A6BF-11561FF4ACC3}" v="147" dt="2020-04-30T15:30:15.624"/>
    <p1510:client id="{179F1518-63CB-43F5-B76D-632B09C6871F}" v="104" dt="2020-04-04T19:11:49.635"/>
    <p1510:client id="{19079B27-6A7A-48D1-9150-A593173677BA}" v="209" dt="2020-05-01T10:24:22.242"/>
    <p1510:client id="{23637D99-7034-4BAF-9C67-D32CA999A585}" v="1751" dt="2020-04-30T09:54:03.299"/>
    <p1510:client id="{24BE5E3F-6B2D-44AC-B97D-E77CA22EB971}" v="5" dt="2020-04-14T13:59:39.480"/>
    <p1510:client id="{2B135F8D-436E-4426-9606-700BF135F73F}" v="285" dt="2020-04-04T20:25:54.783"/>
    <p1510:client id="{2E69330A-A27B-4EBB-A190-7191A9ACB8D2}" v="238" dt="2020-04-27T09:49:40.321"/>
    <p1510:client id="{2EDA1D5E-B651-42FE-8F05-182390DC51BC}" v="419" dt="2020-04-04T19:40:32.432"/>
    <p1510:client id="{31CDB510-C8FA-443A-A29A-E7D5993821CD}" v="5" dt="2020-04-16T14:55:52.790"/>
    <p1510:client id="{378D47B5-98B9-46A8-B0F6-C0EC6E49204B}" v="1320" dt="2020-04-24T11:54:31.315"/>
    <p1510:client id="{40145905-5523-4099-BA03-E8698955936D}" v="10" dt="2020-04-27T09:44:00.714"/>
    <p1510:client id="{432A46EB-0E9A-494C-BBD6-C2F69C0FAB8F}" v="1496" dt="2020-05-01T07:36:34.880"/>
    <p1510:client id="{46E10F27-A497-4E2D-8A02-2934647BD4B0}" v="34" dt="2020-04-09T14:11:25.209"/>
    <p1510:client id="{478FF623-AE31-43FA-88C9-7D1DDF4AD594}" v="46" dt="2020-05-01T09:09:14.502"/>
    <p1510:client id="{53662279-210B-4BD8-A77D-17306E791370}" v="492" dt="2020-04-30T14:29:50.157"/>
    <p1510:client id="{606E15CF-4952-46F6-AF50-DD245DE99F6A}" v="65" dt="2020-04-09T15:55:50.203"/>
    <p1510:client id="{6B41CC87-CED3-405B-A01C-F60223BFE685}" v="27" dt="2020-04-30T09:09:10.452"/>
    <p1510:client id="{6CD90235-9D89-4734-857B-34A53BA3B732}" v="6" dt="2020-04-28T14:54:03.505"/>
    <p1510:client id="{6E282FD7-E934-1373-39C9-0CE906DF8B4F}" v="162" dt="2020-04-06T07:44:58.712"/>
    <p1510:client id="{7018E926-3C5E-4892-BE7B-DD80E314C60E}" v="185" dt="2020-04-30T14:56:41.285"/>
    <p1510:client id="{85E668B3-D3EE-4A0E-A19D-43873DDC91C8}" v="9" dt="2020-05-04T12:25:14.832"/>
    <p1510:client id="{87443208-4825-4B63-BCC2-87756D6EEBBE}" v="1823" dt="2020-05-01T08:24:10.492"/>
    <p1510:client id="{8DC13C28-0398-4E0F-BA1D-454CE85149E5}" v="920" dt="2020-04-14T08:32:16.747"/>
    <p1510:client id="{9502257E-C805-4076-B194-9A4FA3A68E30}" v="274" dt="2020-04-06T09:58:33.228"/>
    <p1510:client id="{9BEA0A3C-714D-4048-8C8E-143254D5F487}" v="3292" dt="2020-04-30T16:37:55.607"/>
    <p1510:client id="{B646FBBB-EC13-475C-8406-A2931870245C}" v="10" dt="2020-04-29T16:12:25.195"/>
    <p1510:client id="{B6BF69E8-5B57-4964-A9B4-38FEC3A0DB36}" v="77" dt="2020-04-04T20:32:16.546"/>
    <p1510:client id="{B7770171-D4EE-4398-A315-F169756731BE}" v="6925" dt="2020-04-29T18:40:56.322"/>
    <p1510:client id="{BC1410FC-ADAE-403E-991C-E6453CC223B4}" v="55" dt="2020-04-14T17:20:47.457"/>
    <p1510:client id="{C4C11143-877F-4EE6-8391-55954CA352D9}" v="38" dt="2020-05-04T12:13:37.720"/>
    <p1510:client id="{CDA0D283-F81D-4058-928C-1FA2FD406E76}" v="645" dt="2020-05-04T08:38:42.761"/>
    <p1510:client id="{E3AB8F96-9DCC-49CF-ACEE-6E77414B0BB8}" v="113" dt="2020-04-21T09:45:14.034"/>
    <p1510:client id="{F5E5AC2B-0233-440A-ACAF-D0038D4697BC}" v="3" dt="2020-04-24T08:03:39.210"/>
    <p1510:client id="{FEF37E49-6CF9-4116-8953-DB06BA4AAA5A}" v="2417" dt="2020-04-29T16:18:00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stinakova.klara" userId="S::vostinakova.klara_gmail.com#ext#@cztlos.onmicrosoft.com::f120e31a-fdef-407c-be06-d337916d91ba" providerId="AD" clId="Web-{85E668B3-D3EE-4A0E-A19D-43873DDC91C8}"/>
    <pc:docChg chg="modSld">
      <pc:chgData name="vostinakova.klara" userId="S::vostinakova.klara_gmail.com#ext#@cztlos.onmicrosoft.com::f120e31a-fdef-407c-be06-d337916d91ba" providerId="AD" clId="Web-{85E668B3-D3EE-4A0E-A19D-43873DDC91C8}" dt="2020-05-04T12:25:14.832" v="8"/>
      <pc:docMkLst>
        <pc:docMk/>
      </pc:docMkLst>
      <pc:sldChg chg="addSp modSp">
        <pc:chgData name="vostinakova.klara" userId="S::vostinakova.klara_gmail.com#ext#@cztlos.onmicrosoft.com::f120e31a-fdef-407c-be06-d337916d91ba" providerId="AD" clId="Web-{85E668B3-D3EE-4A0E-A19D-43873DDC91C8}" dt="2020-05-04T12:25:14.832" v="8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85E668B3-D3EE-4A0E-A19D-43873DDC91C8}" dt="2020-05-04T12:24:49.627" v="0" actId="20577"/>
          <ac:spMkLst>
            <pc:docMk/>
            <pc:sldMk cId="3786350988" sldId="280"/>
            <ac:spMk id="4" creationId="{2DB5C78A-87CD-42B3-B702-39B5E6CC5E20}"/>
          </ac:spMkLst>
        </pc:spChg>
        <pc:spChg chg="add mod">
          <ac:chgData name="vostinakova.klara" userId="S::vostinakova.klara_gmail.com#ext#@cztlos.onmicrosoft.com::f120e31a-fdef-407c-be06-d337916d91ba" providerId="AD" clId="Web-{85E668B3-D3EE-4A0E-A19D-43873DDC91C8}" dt="2020-05-04T12:24:52.830" v="5"/>
          <ac:spMkLst>
            <pc:docMk/>
            <pc:sldMk cId="3786350988" sldId="280"/>
            <ac:spMk id="6" creationId="{CE2AB378-B8CA-4C28-9AEC-CBFFCC826BE9}"/>
          </ac:spMkLst>
        </pc:spChg>
        <pc:graphicFrameChg chg="add mod modGraphic">
          <ac:chgData name="vostinakova.klara" userId="S::vostinakova.klara_gmail.com#ext#@cztlos.onmicrosoft.com::f120e31a-fdef-407c-be06-d337916d91ba" providerId="AD" clId="Web-{85E668B3-D3EE-4A0E-A19D-43873DDC91C8}" dt="2020-05-04T12:25:14.832" v="8"/>
          <ac:graphicFrameMkLst>
            <pc:docMk/>
            <pc:sldMk cId="3786350988" sldId="280"/>
            <ac:graphicFrameMk id="5" creationId="{8CF6A3AA-2048-4D28-8A0F-E167F0DEEF09}"/>
          </ac:graphicFrameMkLst>
        </pc:graphicFrameChg>
      </pc:sldChg>
    </pc:docChg>
  </pc:docChgLst>
  <pc:docChgLst>
    <pc:chgData name="vostinakova.klara" userId="S::vostinakova.klara_gmail.com#ext#@cztlos.onmicrosoft.com::f120e31a-fdef-407c-be06-d337916d91ba" providerId="AD" clId="Web-{B7770171-D4EE-4398-A315-F169756731BE}"/>
    <pc:docChg chg="addSld delSld modSld sldOrd">
      <pc:chgData name="vostinakova.klara" userId="S::vostinakova.klara_gmail.com#ext#@cztlos.onmicrosoft.com::f120e31a-fdef-407c-be06-d337916d91ba" providerId="AD" clId="Web-{B7770171-D4EE-4398-A315-F169756731BE}" dt="2020-04-29T18:40:56.322" v="6846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B7770171-D4EE-4398-A315-F169756731BE}" dt="2020-04-29T16:58:31.465" v="1038" actId="20577"/>
        <pc:sldMkLst>
          <pc:docMk/>
          <pc:sldMk cId="1823983692" sldId="256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6:58:31.465" v="1038" actId="20577"/>
          <ac:spMkLst>
            <pc:docMk/>
            <pc:sldMk cId="1823983692" sldId="256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B7770171-D4EE-4398-A315-F169756731BE}" dt="2020-04-29T17:26:09.516" v="2256" actId="20577"/>
        <pc:sldMkLst>
          <pc:docMk/>
          <pc:sldMk cId="3415184780" sldId="260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7:26:09.516" v="2256" actId="20577"/>
          <ac:spMkLst>
            <pc:docMk/>
            <pc:sldMk cId="3415184780" sldId="260"/>
            <ac:spMk id="4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B7770171-D4EE-4398-A315-F169756731BE}" dt="2020-04-29T17:25:27.860" v="2234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7:25:27.860" v="2234" actId="20577"/>
          <ac:spMkLst>
            <pc:docMk/>
            <pc:sldMk cId="2668919053" sldId="276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7:12:30.866" v="1556" actId="20577"/>
          <ac:spMkLst>
            <pc:docMk/>
            <pc:sldMk cId="2668919053" sldId="276"/>
            <ac:spMk id="3" creationId="{00000000-0000-0000-0000-000000000000}"/>
          </ac:spMkLst>
        </pc:spChg>
        <pc:picChg chg="mod">
          <ac:chgData name="vostinakova.klara" userId="S::vostinakova.klara_gmail.com#ext#@cztlos.onmicrosoft.com::f120e31a-fdef-407c-be06-d337916d91ba" providerId="AD" clId="Web-{B7770171-D4EE-4398-A315-F169756731BE}" dt="2020-04-29T17:00:50.076" v="1151" actId="1076"/>
          <ac:picMkLst>
            <pc:docMk/>
            <pc:sldMk cId="2668919053" sldId="276"/>
            <ac:picMk id="4" creationId="{BC1E1174-83E0-45A0-8ADF-4E56EE98DDC5}"/>
          </ac:picMkLst>
        </pc:picChg>
        <pc:picChg chg="mod">
          <ac:chgData name="vostinakova.klara" userId="S::vostinakova.klara_gmail.com#ext#@cztlos.onmicrosoft.com::f120e31a-fdef-407c-be06-d337916d91ba" providerId="AD" clId="Web-{B7770171-D4EE-4398-A315-F169756731BE}" dt="2020-04-29T17:02:49.233" v="1200" actId="1076"/>
          <ac:picMkLst>
            <pc:docMk/>
            <pc:sldMk cId="2668919053" sldId="276"/>
            <ac:picMk id="1028" creationId="{3E290C44-8C8E-4BD2-B2FB-D90A02DA1136}"/>
          </ac:picMkLst>
        </pc:picChg>
      </pc:sldChg>
      <pc:sldChg chg="addSp delSp modSp">
        <pc:chgData name="vostinakova.klara" userId="S::vostinakova.klara_gmail.com#ext#@cztlos.onmicrosoft.com::f120e31a-fdef-407c-be06-d337916d91ba" providerId="AD" clId="Web-{B7770171-D4EE-4398-A315-F169756731BE}" dt="2020-04-29T18:40:52.806" v="6841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7:26:21.720" v="2259" actId="20577"/>
          <ac:spMkLst>
            <pc:docMk/>
            <pc:sldMk cId="2817285226" sldId="278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8:40:52.806" v="6841" actId="20577"/>
          <ac:spMkLst>
            <pc:docMk/>
            <pc:sldMk cId="2817285226" sldId="278"/>
            <ac:spMk id="3" creationId="{00000000-0000-0000-0000-000000000000}"/>
          </ac:spMkLst>
        </pc:spChg>
        <pc:spChg chg="del mod">
          <ac:chgData name="vostinakova.klara" userId="S::vostinakova.klara_gmail.com#ext#@cztlos.onmicrosoft.com::f120e31a-fdef-407c-be06-d337916d91ba" providerId="AD" clId="Web-{B7770171-D4EE-4398-A315-F169756731BE}" dt="2020-04-29T18:36:31.741" v="6594"/>
          <ac:spMkLst>
            <pc:docMk/>
            <pc:sldMk cId="2817285226" sldId="278"/>
            <ac:spMk id="4" creationId="{80355C77-09F5-4FE7-85C7-F40F98644E75}"/>
          </ac:spMkLst>
        </pc:spChg>
        <pc:spChg chg="del mod">
          <ac:chgData name="vostinakova.klara" userId="S::vostinakova.klara_gmail.com#ext#@cztlos.onmicrosoft.com::f120e31a-fdef-407c-be06-d337916d91ba" providerId="AD" clId="Web-{B7770171-D4EE-4398-A315-F169756731BE}" dt="2020-04-29T18:36:28.397" v="6593"/>
          <ac:spMkLst>
            <pc:docMk/>
            <pc:sldMk cId="2817285226" sldId="278"/>
            <ac:spMk id="5" creationId="{2C5E8A6C-612B-4C88-B991-559C7DF24585}"/>
          </ac:spMkLst>
        </pc:spChg>
        <pc:spChg chg="add mod">
          <ac:chgData name="vostinakova.klara" userId="S::vostinakova.klara_gmail.com#ext#@cztlos.onmicrosoft.com::f120e31a-fdef-407c-be06-d337916d91ba" providerId="AD" clId="Web-{B7770171-D4EE-4398-A315-F169756731BE}" dt="2020-04-29T18:36:47.288" v="6597" actId="1076"/>
          <ac:spMkLst>
            <pc:docMk/>
            <pc:sldMk cId="2817285226" sldId="278"/>
            <ac:spMk id="6" creationId="{34E7E961-2114-4327-BCF9-CCC383253732}"/>
          </ac:spMkLst>
        </pc:spChg>
      </pc:sldChg>
      <pc:sldChg chg="addSp delSp modSp ord">
        <pc:chgData name="vostinakova.klara" userId="S::vostinakova.klara_gmail.com#ext#@cztlos.onmicrosoft.com::f120e31a-fdef-407c-be06-d337916d91ba" providerId="AD" clId="Web-{B7770171-D4EE-4398-A315-F169756731BE}" dt="2020-04-29T18:39:23.446" v="6751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7:26:26.563" v="2262" actId="20577"/>
          <ac:spMkLst>
            <pc:docMk/>
            <pc:sldMk cId="4061281037" sldId="279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8:39:23.446" v="6751" actId="20577"/>
          <ac:spMkLst>
            <pc:docMk/>
            <pc:sldMk cId="4061281037" sldId="279"/>
            <ac:spMk id="3" creationId="{00000000-0000-0000-0000-000000000000}"/>
          </ac:spMkLst>
        </pc:spChg>
        <pc:spChg chg="add del">
          <ac:chgData name="vostinakova.klara" userId="S::vostinakova.klara_gmail.com#ext#@cztlos.onmicrosoft.com::f120e31a-fdef-407c-be06-d337916d91ba" providerId="AD" clId="Web-{B7770171-D4EE-4398-A315-F169756731BE}" dt="2020-04-29T18:34:08.051" v="6496"/>
          <ac:spMkLst>
            <pc:docMk/>
            <pc:sldMk cId="4061281037" sldId="279"/>
            <ac:spMk id="4" creationId="{A303E1A0-BC8C-4EFD-95D1-836ED8C982C5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34:19.973" v="6505"/>
          <ac:spMkLst>
            <pc:docMk/>
            <pc:sldMk cId="4061281037" sldId="279"/>
            <ac:spMk id="5" creationId="{A303E1A0-BC8C-4EFD-95D1-836ED8C982C5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36:38.428" v="6595"/>
          <ac:spMkLst>
            <pc:docMk/>
            <pc:sldMk cId="4061281037" sldId="279"/>
            <ac:spMk id="6" creationId="{B71315D7-4D2C-4D3E-9C73-6E6674F9667C}"/>
          </ac:spMkLst>
        </pc:spChg>
      </pc:sldChg>
      <pc:sldChg chg="addSp delSp modSp ord">
        <pc:chgData name="vostinakova.klara" userId="S::vostinakova.klara_gmail.com#ext#@cztlos.onmicrosoft.com::f120e31a-fdef-407c-be06-d337916d91ba" providerId="AD" clId="Web-{B7770171-D4EE-4398-A315-F169756731BE}" dt="2020-04-29T18:33:50.520" v="6474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8:31:22.643" v="6321" actId="20577"/>
          <ac:spMkLst>
            <pc:docMk/>
            <pc:sldMk cId="3786350988" sldId="280"/>
            <ac:spMk id="2" creationId="{00000000-0000-0000-0000-000000000000}"/>
          </ac:spMkLst>
        </pc:spChg>
        <pc:spChg chg="del mod">
          <ac:chgData name="vostinakova.klara" userId="S::vostinakova.klara_gmail.com#ext#@cztlos.onmicrosoft.com::f120e31a-fdef-407c-be06-d337916d91ba" providerId="AD" clId="Web-{B7770171-D4EE-4398-A315-F169756731BE}" dt="2020-04-29T18:23:05.731" v="5146"/>
          <ac:spMkLst>
            <pc:docMk/>
            <pc:sldMk cId="3786350988" sldId="280"/>
            <ac:spMk id="3" creationId="{00000000-0000-0000-0000-000000000000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21:31.651" v="5127"/>
          <ac:spMkLst>
            <pc:docMk/>
            <pc:sldMk cId="3786350988" sldId="280"/>
            <ac:spMk id="4" creationId="{E1168C06-53B2-4366-9A09-F39934EB0B76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23:14.449" v="5149"/>
          <ac:spMkLst>
            <pc:docMk/>
            <pc:sldMk cId="3786350988" sldId="280"/>
            <ac:spMk id="7" creationId="{1CDB02D7-7BC6-4BCD-8FF4-749ACF3D948C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23:59.747" v="5151"/>
          <ac:spMkLst>
            <pc:docMk/>
            <pc:sldMk cId="3786350988" sldId="280"/>
            <ac:spMk id="9" creationId="{67BABA6A-FEE6-4ADA-B69D-785669AC73C4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25:38.545" v="5375"/>
          <ac:spMkLst>
            <pc:docMk/>
            <pc:sldMk cId="3786350988" sldId="280"/>
            <ac:spMk id="14" creationId="{AE99C1CD-A34C-484E-B381-4A26C5053369}"/>
          </ac:spMkLst>
        </pc:spChg>
        <pc:spChg chg="add del mod">
          <ac:chgData name="vostinakova.klara" userId="S::vostinakova.klara_gmail.com#ext#@cztlos.onmicrosoft.com::f120e31a-fdef-407c-be06-d337916d91ba" providerId="AD" clId="Web-{B7770171-D4EE-4398-A315-F169756731BE}" dt="2020-04-29T18:33:47.020" v="6473"/>
          <ac:spMkLst>
            <pc:docMk/>
            <pc:sldMk cId="3786350988" sldId="280"/>
            <ac:spMk id="15" creationId="{C728AA2F-AD76-43D4-80A8-E6186E44EDDA}"/>
          </ac:spMkLst>
        </pc:spChg>
        <pc:graphicFrameChg chg="add del mod ord modGraphic">
          <ac:chgData name="vostinakova.klara" userId="S::vostinakova.klara_gmail.com#ext#@cztlos.onmicrosoft.com::f120e31a-fdef-407c-be06-d337916d91ba" providerId="AD" clId="Web-{B7770171-D4EE-4398-A315-F169756731BE}" dt="2020-04-29T18:23:18.793" v="5150"/>
          <ac:graphicFrameMkLst>
            <pc:docMk/>
            <pc:sldMk cId="3786350988" sldId="280"/>
            <ac:graphicFrameMk id="6" creationId="{FA79C27F-9BAD-4FCA-8978-3C194CF4025D}"/>
          </ac:graphicFrameMkLst>
        </pc:graphicFrameChg>
        <pc:graphicFrameChg chg="add mod ord modGraphic">
          <ac:chgData name="vostinakova.klara" userId="S::vostinakova.klara_gmail.com#ext#@cztlos.onmicrosoft.com::f120e31a-fdef-407c-be06-d337916d91ba" providerId="AD" clId="Web-{B7770171-D4EE-4398-A315-F169756731BE}" dt="2020-04-29T18:33:50.520" v="6474"/>
          <ac:graphicFrameMkLst>
            <pc:docMk/>
            <pc:sldMk cId="3786350988" sldId="280"/>
            <ac:graphicFrameMk id="10" creationId="{92652FE8-2FE4-4971-9A87-B5980375BE07}"/>
          </ac:graphicFrameMkLst>
        </pc:graphicFrameChg>
        <pc:graphicFrameChg chg="add del mod">
          <ac:chgData name="vostinakova.klara" userId="S::vostinakova.klara_gmail.com#ext#@cztlos.onmicrosoft.com::f120e31a-fdef-407c-be06-d337916d91ba" providerId="AD" clId="Web-{B7770171-D4EE-4398-A315-F169756731BE}" dt="2020-04-29T18:25:38.545" v="5376"/>
          <ac:graphicFrameMkLst>
            <pc:docMk/>
            <pc:sldMk cId="3786350988" sldId="280"/>
            <ac:graphicFrameMk id="13" creationId="{6A8812AE-2E07-4D02-9FD1-297EDD7316B3}"/>
          </ac:graphicFrameMkLst>
        </pc:graphicFrameChg>
      </pc:sldChg>
      <pc:sldChg chg="modSp">
        <pc:chgData name="vostinakova.klara" userId="S::vostinakova.klara_gmail.com#ext#@cztlos.onmicrosoft.com::f120e31a-fdef-407c-be06-d337916d91ba" providerId="AD" clId="Web-{B7770171-D4EE-4398-A315-F169756731BE}" dt="2020-04-29T18:21:04.526" v="5109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7:28:36.909" v="2326" actId="20577"/>
          <ac:spMkLst>
            <pc:docMk/>
            <pc:sldMk cId="1819228181" sldId="285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8:21:04.526" v="5109" actId="20577"/>
          <ac:spMkLst>
            <pc:docMk/>
            <pc:sldMk cId="1819228181" sldId="285"/>
            <ac:spMk id="3" creationId="{00000000-0000-0000-0000-000000000000}"/>
          </ac:spMkLst>
        </pc:spChg>
      </pc:sldChg>
      <pc:sldChg chg="addSp modSp">
        <pc:chgData name="vostinakova.klara" userId="S::vostinakova.klara_gmail.com#ext#@cztlos.onmicrosoft.com::f120e31a-fdef-407c-be06-d337916d91ba" providerId="AD" clId="Web-{B7770171-D4EE-4398-A315-F169756731BE}" dt="2020-04-29T18:19:35.275" v="5062" actId="20577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8:13:53.161" v="4853" actId="20577"/>
          <ac:spMkLst>
            <pc:docMk/>
            <pc:sldMk cId="1190663047" sldId="286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8:19:35.275" v="5062" actId="20577"/>
          <ac:spMkLst>
            <pc:docMk/>
            <pc:sldMk cId="1190663047" sldId="286"/>
            <ac:spMk id="3" creationId="{00000000-0000-0000-0000-000000000000}"/>
          </ac:spMkLst>
        </pc:spChg>
        <pc:spChg chg="add mod">
          <ac:chgData name="vostinakova.klara" userId="S::vostinakova.klara_gmail.com#ext#@cztlos.onmicrosoft.com::f120e31a-fdef-407c-be06-d337916d91ba" providerId="AD" clId="Web-{B7770171-D4EE-4398-A315-F169756731BE}" dt="2020-04-29T17:50:31.988" v="3919" actId="1076"/>
          <ac:spMkLst>
            <pc:docMk/>
            <pc:sldMk cId="1190663047" sldId="286"/>
            <ac:spMk id="4" creationId="{CE329B28-356E-48CA-A773-92AA7F5E46AE}"/>
          </ac:spMkLst>
        </pc:spChg>
      </pc:sldChg>
      <pc:sldChg chg="delSp modSp del">
        <pc:chgData name="vostinakova.klara" userId="S::vostinakova.klara_gmail.com#ext#@cztlos.onmicrosoft.com::f120e31a-fdef-407c-be06-d337916d91ba" providerId="AD" clId="Web-{B7770171-D4EE-4398-A315-F169756731BE}" dt="2020-04-29T16:51:53.585" v="715"/>
        <pc:sldMkLst>
          <pc:docMk/>
          <pc:sldMk cId="3669533319" sldId="290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6:47:10.597" v="636" actId="1076"/>
          <ac:spMkLst>
            <pc:docMk/>
            <pc:sldMk cId="3669533319" sldId="290"/>
            <ac:spMk id="3" creationId="{B86125BC-97E1-44CC-815B-66BD5402175B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6:47:10.628" v="637" actId="1076"/>
          <ac:spMkLst>
            <pc:docMk/>
            <pc:sldMk cId="3669533319" sldId="290"/>
            <ac:spMk id="4" creationId="{A6CCBF9E-947D-42D6-B395-5DC7F365C571}"/>
          </ac:spMkLst>
        </pc:spChg>
        <pc:spChg chg="del">
          <ac:chgData name="vostinakova.klara" userId="S::vostinakova.klara_gmail.com#ext#@cztlos.onmicrosoft.com::f120e31a-fdef-407c-be06-d337916d91ba" providerId="AD" clId="Web-{B7770171-D4EE-4398-A315-F169756731BE}" dt="2020-04-29T16:51:45.444" v="713"/>
          <ac:spMkLst>
            <pc:docMk/>
            <pc:sldMk cId="3669533319" sldId="290"/>
            <ac:spMk id="6" creationId="{2A93BF3C-76EC-4D93-9224-6C29FC05DE53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6:46:51.753" v="617" actId="1076"/>
          <ac:spMkLst>
            <pc:docMk/>
            <pc:sldMk cId="3669533319" sldId="290"/>
            <ac:spMk id="7" creationId="{184765D7-79C0-455C-9DD8-6560EE1FED9E}"/>
          </ac:spMkLst>
        </pc:spChg>
      </pc:sldChg>
      <pc:sldChg chg="addSp delSp modSp ord">
        <pc:chgData name="vostinakova.klara" userId="S::vostinakova.klara_gmail.com#ext#@cztlos.onmicrosoft.com::f120e31a-fdef-407c-be06-d337916d91ba" providerId="AD" clId="Web-{B7770171-D4EE-4398-A315-F169756731BE}" dt="2020-04-29T16:45:16.892" v="616" actId="14100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6:45:16.892" v="616" actId="14100"/>
          <ac:spMkLst>
            <pc:docMk/>
            <pc:sldMk cId="2691896947" sldId="291"/>
            <ac:spMk id="3" creationId="{999EBCF0-3717-439A-AC99-283083F90A13}"/>
          </ac:spMkLst>
        </pc:spChg>
        <pc:picChg chg="add del mod">
          <ac:chgData name="vostinakova.klara" userId="S::vostinakova.klara_gmail.com#ext#@cztlos.onmicrosoft.com::f120e31a-fdef-407c-be06-d337916d91ba" providerId="AD" clId="Web-{B7770171-D4EE-4398-A315-F169756731BE}" dt="2020-04-29T16:20:05.186" v="9"/>
          <ac:picMkLst>
            <pc:docMk/>
            <pc:sldMk cId="2691896947" sldId="291"/>
            <ac:picMk id="4" creationId="{02623F75-D58A-4DFF-8444-E03F5475F4C5}"/>
          </ac:picMkLst>
        </pc:picChg>
      </pc:sldChg>
      <pc:sldChg chg="addSp delSp modSp new">
        <pc:chgData name="vostinakova.klara" userId="S::vostinakova.klara_gmail.com#ext#@cztlos.onmicrosoft.com::f120e31a-fdef-407c-be06-d337916d91ba" providerId="AD" clId="Web-{B7770171-D4EE-4398-A315-F169756731BE}" dt="2020-04-29T17:25:45.657" v="2243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6:48:56.551" v="643" actId="20577"/>
          <ac:spMkLst>
            <pc:docMk/>
            <pc:sldMk cId="666974037" sldId="292"/>
            <ac:spMk id="2" creationId="{1AD31464-AE79-4A71-B6EA-9B2B6501820F}"/>
          </ac:spMkLst>
        </pc:spChg>
        <pc:spChg chg="del">
          <ac:chgData name="vostinakova.klara" userId="S::vostinakova.klara_gmail.com#ext#@cztlos.onmicrosoft.com::f120e31a-fdef-407c-be06-d337916d91ba" providerId="AD" clId="Web-{B7770171-D4EE-4398-A315-F169756731BE}" dt="2020-04-29T16:49:04.911" v="645"/>
          <ac:spMkLst>
            <pc:docMk/>
            <pc:sldMk cId="666974037" sldId="292"/>
            <ac:spMk id="3" creationId="{15CBDA19-4A46-4529-A4B4-D0F49A87B8D0}"/>
          </ac:spMkLst>
        </pc:spChg>
        <pc:spChg chg="del">
          <ac:chgData name="vostinakova.klara" userId="S::vostinakova.klara_gmail.com#ext#@cztlos.onmicrosoft.com::f120e31a-fdef-407c-be06-d337916d91ba" providerId="AD" clId="Web-{B7770171-D4EE-4398-A315-F169756731BE}" dt="2020-04-29T16:50:49.896" v="693"/>
          <ac:spMkLst>
            <pc:docMk/>
            <pc:sldMk cId="666974037" sldId="292"/>
            <ac:spMk id="4" creationId="{C6DDF272-2A51-4847-886B-4D8A7792E8B8}"/>
          </ac:spMkLst>
        </pc:spChg>
        <pc:spChg chg="add">
          <ac:chgData name="vostinakova.klara" userId="S::vostinakova.klara_gmail.com#ext#@cztlos.onmicrosoft.com::f120e31a-fdef-407c-be06-d337916d91ba" providerId="AD" clId="Web-{B7770171-D4EE-4398-A315-F169756731BE}" dt="2020-04-29T16:51:41.100" v="712"/>
          <ac:spMkLst>
            <pc:docMk/>
            <pc:sldMk cId="666974037" sldId="292"/>
            <ac:spMk id="10" creationId="{BFF8F81D-16A4-44ED-BB83-41F8FFD55B8F}"/>
          </ac:spMkLst>
        </pc:spChg>
        <pc:spChg chg="add">
          <ac:chgData name="vostinakova.klara" userId="S::vostinakova.klara_gmail.com#ext#@cztlos.onmicrosoft.com::f120e31a-fdef-407c-be06-d337916d91ba" providerId="AD" clId="Web-{B7770171-D4EE-4398-A315-F169756731BE}" dt="2020-04-29T16:51:49.460" v="714"/>
          <ac:spMkLst>
            <pc:docMk/>
            <pc:sldMk cId="666974037" sldId="292"/>
            <ac:spMk id="12" creationId="{1421A46A-9418-4EF0-8A82-799AEA14D59A}"/>
          </ac:spMkLst>
        </pc:spChg>
        <pc:spChg chg="add mod">
          <ac:chgData name="vostinakova.klara" userId="S::vostinakova.klara_gmail.com#ext#@cztlos.onmicrosoft.com::f120e31a-fdef-407c-be06-d337916d91ba" providerId="AD" clId="Web-{B7770171-D4EE-4398-A315-F169756731BE}" dt="2020-04-29T17:25:45.657" v="2243" actId="20577"/>
          <ac:spMkLst>
            <pc:docMk/>
            <pc:sldMk cId="666974037" sldId="292"/>
            <ac:spMk id="13" creationId="{2043B9E7-5D15-4334-8819-5B32D22F092F}"/>
          </ac:spMkLst>
        </pc:spChg>
        <pc:graphicFrameChg chg="add mod ord modGraphic">
          <ac:chgData name="vostinakova.klara" userId="S::vostinakova.klara_gmail.com#ext#@cztlos.onmicrosoft.com::f120e31a-fdef-407c-be06-d337916d91ba" providerId="AD" clId="Web-{B7770171-D4EE-4398-A315-F169756731BE}" dt="2020-04-29T17:25:37.172" v="2238"/>
          <ac:graphicFrameMkLst>
            <pc:docMk/>
            <pc:sldMk cId="666974037" sldId="292"/>
            <ac:graphicFrameMk id="5" creationId="{509BAA6A-15BA-4EF8-83CC-991737D9319D}"/>
          </ac:graphicFrameMkLst>
        </pc:graphicFrameChg>
        <pc:graphicFrameChg chg="add mod modGraphic">
          <ac:chgData name="vostinakova.klara" userId="S::vostinakova.klara_gmail.com#ext#@cztlos.onmicrosoft.com::f120e31a-fdef-407c-be06-d337916d91ba" providerId="AD" clId="Web-{B7770171-D4EE-4398-A315-F169756731BE}" dt="2020-04-29T17:08:20.722" v="1448"/>
          <ac:graphicFrameMkLst>
            <pc:docMk/>
            <pc:sldMk cId="666974037" sldId="292"/>
            <ac:graphicFrameMk id="8" creationId="{9E724E2E-9690-4D5F-9009-64E4E2516372}"/>
          </ac:graphicFrameMkLst>
        </pc:graphicFrameChg>
      </pc:sldChg>
      <pc:sldChg chg="modSp new">
        <pc:chgData name="vostinakova.klara" userId="S::vostinakova.klara_gmail.com#ext#@cztlos.onmicrosoft.com::f120e31a-fdef-407c-be06-d337916d91ba" providerId="AD" clId="Web-{B7770171-D4EE-4398-A315-F169756731BE}" dt="2020-04-29T18:39:51.024" v="6800" actId="20577"/>
        <pc:sldMkLst>
          <pc:docMk/>
          <pc:sldMk cId="1011822160" sldId="293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8:39:51.024" v="6800" actId="20577"/>
          <ac:spMkLst>
            <pc:docMk/>
            <pc:sldMk cId="1011822160" sldId="293"/>
            <ac:spMk id="2" creationId="{B3BB5F65-648F-43B4-B3B4-9624B56AEDE8}"/>
          </ac:spMkLst>
        </pc:spChg>
      </pc:sldChg>
      <pc:sldChg chg="new del">
        <pc:chgData name="vostinakova.klara" userId="S::vostinakova.klara_gmail.com#ext#@cztlos.onmicrosoft.com::f120e31a-fdef-407c-be06-d337916d91ba" providerId="AD" clId="Web-{B7770171-D4EE-4398-A315-F169756731BE}" dt="2020-04-29T18:40:05.259" v="6804"/>
        <pc:sldMkLst>
          <pc:docMk/>
          <pc:sldMk cId="591736520" sldId="294"/>
        </pc:sldMkLst>
      </pc:sldChg>
      <pc:sldChg chg="modSp new ord">
        <pc:chgData name="vostinakova.klara" userId="S::vostinakova.klara_gmail.com#ext#@cztlos.onmicrosoft.com::f120e31a-fdef-407c-be06-d337916d91ba" providerId="AD" clId="Web-{B7770171-D4EE-4398-A315-F169756731BE}" dt="2020-04-29T18:40:56.322" v="6845" actId="20577"/>
        <pc:sldMkLst>
          <pc:docMk/>
          <pc:sldMk cId="3507201739" sldId="294"/>
        </pc:sldMkLst>
        <pc:spChg chg="mod">
          <ac:chgData name="vostinakova.klara" userId="S::vostinakova.klara_gmail.com#ext#@cztlos.onmicrosoft.com::f120e31a-fdef-407c-be06-d337916d91ba" providerId="AD" clId="Web-{B7770171-D4EE-4398-A315-F169756731BE}" dt="2020-04-29T18:40:36.931" v="6836" actId="20577"/>
          <ac:spMkLst>
            <pc:docMk/>
            <pc:sldMk cId="3507201739" sldId="294"/>
            <ac:spMk id="2" creationId="{458A1C7D-B936-4916-8CC8-6CBD6F01ED74}"/>
          </ac:spMkLst>
        </pc:spChg>
        <pc:spChg chg="mod">
          <ac:chgData name="vostinakova.klara" userId="S::vostinakova.klara_gmail.com#ext#@cztlos.onmicrosoft.com::f120e31a-fdef-407c-be06-d337916d91ba" providerId="AD" clId="Web-{B7770171-D4EE-4398-A315-F169756731BE}" dt="2020-04-29T18:40:56.322" v="6845" actId="20577"/>
          <ac:spMkLst>
            <pc:docMk/>
            <pc:sldMk cId="3507201739" sldId="294"/>
            <ac:spMk id="3" creationId="{CD286A99-BD8C-445A-A9EB-04726DDBA44B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40145905-5523-4099-BA03-E8698955936D}"/>
    <pc:docChg chg="addSld delSld modSld">
      <pc:chgData name="vostinakova.klara" userId="S::vostinakova.klara_gmail.com#ext#@cztlos.onmicrosoft.com::f120e31a-fdef-407c-be06-d337916d91ba" providerId="AD" clId="Web-{40145905-5523-4099-BA03-E8698955936D}" dt="2020-04-27T09:44:00.714" v="9" actId="20577"/>
      <pc:docMkLst>
        <pc:docMk/>
      </pc:docMkLst>
      <pc:sldChg chg="delSp modSp add replId">
        <pc:chgData name="vostinakova.klara" userId="S::vostinakova.klara_gmail.com#ext#@cztlos.onmicrosoft.com::f120e31a-fdef-407c-be06-d337916d91ba" providerId="AD" clId="Web-{40145905-5523-4099-BA03-E8698955936D}" dt="2020-04-27T09:42:37.964" v="7" actId="20577"/>
        <pc:sldMkLst>
          <pc:docMk/>
          <pc:sldMk cId="1406908253" sldId="287"/>
        </pc:sldMkLst>
        <pc:spChg chg="mod">
          <ac:chgData name="vostinakova.klara" userId="S::vostinakova.klara_gmail.com#ext#@cztlos.onmicrosoft.com::f120e31a-fdef-407c-be06-d337916d91ba" providerId="AD" clId="Web-{40145905-5523-4099-BA03-E8698955936D}" dt="2020-04-27T09:42:37.964" v="7" actId="20577"/>
          <ac:spMkLst>
            <pc:docMk/>
            <pc:sldMk cId="1406908253" sldId="287"/>
            <ac:spMk id="4" creationId="{00000000-0000-0000-0000-000000000000}"/>
          </ac:spMkLst>
        </pc:spChg>
        <pc:grpChg chg="del">
          <ac:chgData name="vostinakova.klara" userId="S::vostinakova.klara_gmail.com#ext#@cztlos.onmicrosoft.com::f120e31a-fdef-407c-be06-d337916d91ba" providerId="AD" clId="Web-{40145905-5523-4099-BA03-E8698955936D}" dt="2020-04-27T09:42:32.323" v="3"/>
          <ac:grpSpMkLst>
            <pc:docMk/>
            <pc:sldMk cId="1406908253" sldId="287"/>
            <ac:grpSpMk id="17" creationId="{006CF56E-7017-4862-9B9C-B141EB2F308A}"/>
          </ac:grpSpMkLst>
        </pc:grpChg>
        <pc:picChg chg="del">
          <ac:chgData name="vostinakova.klara" userId="S::vostinakova.klara_gmail.com#ext#@cztlos.onmicrosoft.com::f120e31a-fdef-407c-be06-d337916d91ba" providerId="AD" clId="Web-{40145905-5523-4099-BA03-E8698955936D}" dt="2020-04-27T09:42:32.917" v="4"/>
          <ac:picMkLst>
            <pc:docMk/>
            <pc:sldMk cId="1406908253" sldId="287"/>
            <ac:picMk id="19" creationId="{667CD2F7-E3F7-46FA-BC61-204F8EE3CE9B}"/>
          </ac:picMkLst>
        </pc:picChg>
        <pc:picChg chg="del">
          <ac:chgData name="vostinakova.klara" userId="S::vostinakova.klara_gmail.com#ext#@cztlos.onmicrosoft.com::f120e31a-fdef-407c-be06-d337916d91ba" providerId="AD" clId="Web-{40145905-5523-4099-BA03-E8698955936D}" dt="2020-04-27T09:42:33.511" v="5"/>
          <ac:picMkLst>
            <pc:docMk/>
            <pc:sldMk cId="1406908253" sldId="287"/>
            <ac:picMk id="21" creationId="{650345A4-F2B9-440C-B41B-2F02BE84447D}"/>
          </ac:picMkLst>
        </pc:picChg>
        <pc:picChg chg="del">
          <ac:chgData name="vostinakova.klara" userId="S::vostinakova.klara_gmail.com#ext#@cztlos.onmicrosoft.com::f120e31a-fdef-407c-be06-d337916d91ba" providerId="AD" clId="Web-{40145905-5523-4099-BA03-E8698955936D}" dt="2020-04-27T09:42:33.948" v="6"/>
          <ac:picMkLst>
            <pc:docMk/>
            <pc:sldMk cId="1406908253" sldId="287"/>
            <ac:picMk id="23" creationId="{F59EEBB8-7A89-4E4E-8CEE-43EFED824D6F}"/>
          </ac:picMkLst>
        </pc:picChg>
      </pc:sldChg>
      <pc:sldChg chg="new del">
        <pc:chgData name="vostinakova.klara" userId="S::vostinakova.klara_gmail.com#ext#@cztlos.onmicrosoft.com::f120e31a-fdef-407c-be06-d337916d91ba" providerId="AD" clId="Web-{40145905-5523-4099-BA03-E8698955936D}" dt="2020-04-27T09:42:26.042" v="1"/>
        <pc:sldMkLst>
          <pc:docMk/>
          <pc:sldMk cId="3488809136" sldId="287"/>
        </pc:sldMkLst>
      </pc:sldChg>
    </pc:docChg>
  </pc:docChgLst>
  <pc:docChgLst>
    <pc:chgData name="vostinakova.klara" userId="S::vostinakova.klara_gmail.com#ext#@cztlos.onmicrosoft.com::f120e31a-fdef-407c-be06-d337916d91ba" providerId="AD" clId="Web-{478FF623-AE31-43FA-88C9-7D1DDF4AD594}"/>
    <pc:docChg chg="modSld">
      <pc:chgData name="vostinakova.klara" userId="S::vostinakova.klara_gmail.com#ext#@cztlos.onmicrosoft.com::f120e31a-fdef-407c-be06-d337916d91ba" providerId="AD" clId="Web-{478FF623-AE31-43FA-88C9-7D1DDF4AD594}" dt="2020-05-01T09:09:14.502" v="45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478FF623-AE31-43FA-88C9-7D1DDF4AD594}" dt="2020-05-01T09:09:14.502" v="44" actId="20577"/>
        <pc:sldMkLst>
          <pc:docMk/>
          <pc:sldMk cId="2487131704" sldId="298"/>
        </pc:sldMkLst>
        <pc:spChg chg="mod">
          <ac:chgData name="vostinakova.klara" userId="S::vostinakova.klara_gmail.com#ext#@cztlos.onmicrosoft.com::f120e31a-fdef-407c-be06-d337916d91ba" providerId="AD" clId="Web-{478FF623-AE31-43FA-88C9-7D1DDF4AD594}" dt="2020-05-01T09:09:14.502" v="44" actId="20577"/>
          <ac:spMkLst>
            <pc:docMk/>
            <pc:sldMk cId="2487131704" sldId="298"/>
            <ac:spMk id="8" creationId="{C4D6AF74-9A94-4F26-BC43-7AC0A0679C29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6B41CC87-CED3-405B-A01C-F60223BFE685}"/>
    <pc:docChg chg="modSld">
      <pc:chgData name="vostinakova.klara" userId="S::vostinakova.klara_gmail.com#ext#@cztlos.onmicrosoft.com::f120e31a-fdef-407c-be06-d337916d91ba" providerId="AD" clId="Web-{6B41CC87-CED3-405B-A01C-F60223BFE685}" dt="2020-04-30T09:09:10.452" v="26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6B41CC87-CED3-405B-A01C-F60223BFE685}" dt="2020-04-30T09:09:10.452" v="25" actId="20577"/>
        <pc:sldMkLst>
          <pc:docMk/>
          <pc:sldMk cId="3415184780" sldId="260"/>
        </pc:sldMkLst>
        <pc:spChg chg="mod">
          <ac:chgData name="vostinakova.klara" userId="S::vostinakova.klara_gmail.com#ext#@cztlos.onmicrosoft.com::f120e31a-fdef-407c-be06-d337916d91ba" providerId="AD" clId="Web-{6B41CC87-CED3-405B-A01C-F60223BFE685}" dt="2020-04-30T09:09:10.452" v="25" actId="20577"/>
          <ac:spMkLst>
            <pc:docMk/>
            <pc:sldMk cId="3415184780" sldId="260"/>
            <ac:spMk id="3" creationId="{EC433D56-D12A-4B60-A726-77D2C88754DD}"/>
          </ac:spMkLst>
        </pc:spChg>
      </pc:sldChg>
    </pc:docChg>
  </pc:docChgLst>
  <pc:docChgLst>
    <pc:chgData name="Herget Jan" userId="S::herget@czechtourism.cz::ede33faf-4948-4c3e-8f45-1f792613028d" providerId="AD" clId="Web-{B6BF69E8-5B57-4964-A9B4-38FEC3A0DB36}"/>
    <pc:docChg chg="addSld modSld modMainMaster">
      <pc:chgData name="Herget Jan" userId="S::herget@czechtourism.cz::ede33faf-4948-4c3e-8f45-1f792613028d" providerId="AD" clId="Web-{B6BF69E8-5B57-4964-A9B4-38FEC3A0DB36}" dt="2020-04-04T20:32:16.546" v="73" actId="20577"/>
      <pc:docMkLst>
        <pc:docMk/>
      </pc:docMkLst>
      <pc:sldChg chg="addSp modSp add">
        <pc:chgData name="Herget Jan" userId="S::herget@czechtourism.cz::ede33faf-4948-4c3e-8f45-1f792613028d" providerId="AD" clId="Web-{B6BF69E8-5B57-4964-A9B4-38FEC3A0DB36}" dt="2020-04-04T20:32:08.655" v="71" actId="20577"/>
        <pc:sldMkLst>
          <pc:docMk/>
          <pc:sldMk cId="3990881038" sldId="283"/>
        </pc:sldMkLst>
        <pc:spChg chg="mod">
          <ac:chgData name="Herget Jan" userId="S::herget@czechtourism.cz::ede33faf-4948-4c3e-8f45-1f792613028d" providerId="AD" clId="Web-{B6BF69E8-5B57-4964-A9B4-38FEC3A0DB36}" dt="2020-04-04T20:28:45.735" v="27" actId="20577"/>
          <ac:spMkLst>
            <pc:docMk/>
            <pc:sldMk cId="3990881038" sldId="283"/>
            <ac:spMk id="2" creationId="{F6174672-72E4-43C3-B8A8-1E69A47B41FE}"/>
          </ac:spMkLst>
        </pc:spChg>
        <pc:spChg chg="mod">
          <ac:chgData name="Herget Jan" userId="S::herget@czechtourism.cz::ede33faf-4948-4c3e-8f45-1f792613028d" providerId="AD" clId="Web-{B6BF69E8-5B57-4964-A9B4-38FEC3A0DB36}" dt="2020-04-04T20:32:08.655" v="71" actId="20577"/>
          <ac:spMkLst>
            <pc:docMk/>
            <pc:sldMk cId="3990881038" sldId="283"/>
            <ac:spMk id="9" creationId="{E54F2BD7-0F51-D34C-8384-F662CC3E7EFD}"/>
          </ac:spMkLst>
        </pc:spChg>
        <pc:spChg chg="add mod">
          <ac:chgData name="Herget Jan" userId="S::herget@czechtourism.cz::ede33faf-4948-4c3e-8f45-1f792613028d" providerId="AD" clId="Web-{B6BF69E8-5B57-4964-A9B4-38FEC3A0DB36}" dt="2020-04-04T20:30:12.219" v="45" actId="20577"/>
          <ac:spMkLst>
            <pc:docMk/>
            <pc:sldMk cId="3990881038" sldId="283"/>
            <ac:spMk id="19" creationId="{BA71FEE1-B06C-486B-A6A8-A944E7D5CE52}"/>
          </ac:spMkLst>
        </pc:spChg>
        <pc:graphicFrameChg chg="mod">
          <ac:chgData name="Herget Jan" userId="S::herget@czechtourism.cz::ede33faf-4948-4c3e-8f45-1f792613028d" providerId="AD" clId="Web-{B6BF69E8-5B57-4964-A9B4-38FEC3A0DB36}" dt="2020-04-04T20:30:02.188" v="39" actId="1076"/>
          <ac:graphicFrameMkLst>
            <pc:docMk/>
            <pc:sldMk cId="3990881038" sldId="283"/>
            <ac:graphicFrameMk id="8" creationId="{4FF48150-4276-6247-AE60-54ECB7E64219}"/>
          </ac:graphicFrameMkLst>
        </pc:graphicFrameChg>
      </pc:sldChg>
      <pc:sldMasterChg chg="addSldLayout modSldLayout">
        <pc:chgData name="Herget Jan" userId="S::herget@czechtourism.cz::ede33faf-4948-4c3e-8f45-1f792613028d" providerId="AD" clId="Web-{B6BF69E8-5B57-4964-A9B4-38FEC3A0DB36}" dt="2020-04-04T20:28:09.845" v="0"/>
        <pc:sldMasterMkLst>
          <pc:docMk/>
          <pc:sldMasterMk cId="540508440" sldId="2147483648"/>
        </pc:sldMasterMkLst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1164412640" sldId="2147483661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942147080" sldId="2147483662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1151419692" sldId="2147483663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2823524001" sldId="2147483664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958310083" sldId="2147483665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570555269" sldId="2147483666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453504634" sldId="2147483667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1255644482" sldId="2147483668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241830185" sldId="2147483669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1541620660" sldId="2147483670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42090698" sldId="2147483671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2073470413" sldId="2147483672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214930078" sldId="2147483673"/>
          </pc:sldLayoutMkLst>
        </pc:sldLayoutChg>
        <pc:sldLayoutChg chg="ad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2224989988" sldId="2147483674"/>
          </pc:sldLayoutMkLst>
        </pc:sldLayoutChg>
        <pc:sldLayoutChg chg="replI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061964638" sldId="2147483675"/>
          </pc:sldLayoutMkLst>
        </pc:sldLayoutChg>
        <pc:sldLayoutChg chg="replI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1287978977" sldId="2147483676"/>
          </pc:sldLayoutMkLst>
        </pc:sldLayoutChg>
        <pc:sldLayoutChg chg="replI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3524590070" sldId="2147483677"/>
          </pc:sldLayoutMkLst>
        </pc:sldLayoutChg>
        <pc:sldLayoutChg chg="replId">
          <pc:chgData name="Herget Jan" userId="S::herget@czechtourism.cz::ede33faf-4948-4c3e-8f45-1f792613028d" providerId="AD" clId="Web-{B6BF69E8-5B57-4964-A9B4-38FEC3A0DB36}" dt="2020-04-04T20:28:09.845" v="0"/>
          <pc:sldLayoutMkLst>
            <pc:docMk/>
            <pc:sldMasterMk cId="540508440" sldId="2147483648"/>
            <pc:sldLayoutMk cId="2103520223" sldId="2147483678"/>
          </pc:sldLayoutMkLst>
        </pc:sldLayoutChg>
      </pc:sldMasterChg>
    </pc:docChg>
  </pc:docChgLst>
  <pc:docChgLst>
    <pc:chgData name="vostinakova.klara" userId="S::vostinakova.klara_gmail.com#ext#@cztlos.onmicrosoft.com::f120e31a-fdef-407c-be06-d337916d91ba" providerId="AD" clId="Web-{24BE5E3F-6B2D-44AC-B97D-E77CA22EB971}"/>
    <pc:docChg chg="modSld">
      <pc:chgData name="vostinakova.klara" userId="S::vostinakova.klara_gmail.com#ext#@cztlos.onmicrosoft.com::f120e31a-fdef-407c-be06-d337916d91ba" providerId="AD" clId="Web-{24BE5E3F-6B2D-44AC-B97D-E77CA22EB971}" dt="2020-04-14T13:59:36.277" v="3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24BE5E3F-6B2D-44AC-B97D-E77CA22EB971}" dt="2020-04-14T13:59:36.277" v="2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24BE5E3F-6B2D-44AC-B97D-E77CA22EB971}" dt="2020-04-14T13:59:36.277" v="2" actId="20577"/>
          <ac:spMkLst>
            <pc:docMk/>
            <pc:sldMk cId="2817285226" sldId="278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378D47B5-98B9-46A8-B0F6-C0EC6E49204B}"/>
    <pc:docChg chg="addSld modSld sldOrd">
      <pc:chgData name="vostinakova.klara" userId="S::vostinakova.klara_gmail.com#ext#@cztlos.onmicrosoft.com::f120e31a-fdef-407c-be06-d337916d91ba" providerId="AD" clId="Web-{378D47B5-98B9-46A8-B0F6-C0EC6E49204B}" dt="2020-04-24T11:54:31.315" v="1316" actId="20577"/>
      <pc:docMkLst>
        <pc:docMk/>
      </pc:docMkLst>
      <pc:sldChg chg="modSp delCm">
        <pc:chgData name="vostinakova.klara" userId="S::vostinakova.klara_gmail.com#ext#@cztlos.onmicrosoft.com::f120e31a-fdef-407c-be06-d337916d91ba" providerId="AD" clId="Web-{378D47B5-98B9-46A8-B0F6-C0EC6E49204B}" dt="2020-04-24T11:54:21.175" v="1312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378D47B5-98B9-46A8-B0F6-C0EC6E49204B}" dt="2020-04-24T11:48:54.879" v="543" actId="20577"/>
          <ac:spMkLst>
            <pc:docMk/>
            <pc:sldMk cId="1819228181" sldId="285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378D47B5-98B9-46A8-B0F6-C0EC6E49204B}" dt="2020-04-24T11:54:21.175" v="1312" actId="20577"/>
          <ac:spMkLst>
            <pc:docMk/>
            <pc:sldMk cId="1819228181" sldId="285"/>
            <ac:spMk id="3" creationId="{00000000-0000-0000-0000-000000000000}"/>
          </ac:spMkLst>
        </pc:spChg>
      </pc:sldChg>
      <pc:sldChg chg="modSp add ord replId">
        <pc:chgData name="vostinakova.klara" userId="S::vostinakova.klara_gmail.com#ext#@cztlos.onmicrosoft.com::f120e31a-fdef-407c-be06-d337916d91ba" providerId="AD" clId="Web-{378D47B5-98B9-46A8-B0F6-C0EC6E49204B}" dt="2020-04-24T11:54:31.315" v="1315" actId="20577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378D47B5-98B9-46A8-B0F6-C0EC6E49204B}" dt="2020-04-24T11:49:01.926" v="555" actId="20577"/>
          <ac:spMkLst>
            <pc:docMk/>
            <pc:sldMk cId="1190663047" sldId="286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378D47B5-98B9-46A8-B0F6-C0EC6E49204B}" dt="2020-04-24T11:54:31.315" v="1315" actId="20577"/>
          <ac:spMkLst>
            <pc:docMk/>
            <pc:sldMk cId="1190663047" sldId="286"/>
            <ac:spMk id="3" creationId="{00000000-0000-0000-0000-000000000000}"/>
          </ac:spMkLst>
        </pc:spChg>
      </pc:sldChg>
    </pc:docChg>
  </pc:docChgLst>
  <pc:docChgLst>
    <pc:chgData name="Herget Jan" userId="S::herget@czechtourism.cz::ede33faf-4948-4c3e-8f45-1f792613028d" providerId="AD" clId="Web-{2B135F8D-436E-4426-9606-700BF135F73F}"/>
    <pc:docChg chg="addSld modSld">
      <pc:chgData name="Herget Jan" userId="S::herget@czechtourism.cz::ede33faf-4948-4c3e-8f45-1f792613028d" providerId="AD" clId="Web-{2B135F8D-436E-4426-9606-700BF135F73F}" dt="2020-04-04T20:26:12.425" v="278"/>
      <pc:docMkLst>
        <pc:docMk/>
      </pc:docMkLst>
      <pc:sldChg chg="modSp">
        <pc:chgData name="Herget Jan" userId="S::herget@czechtourism.cz::ede33faf-4948-4c3e-8f45-1f792613028d" providerId="AD" clId="Web-{2B135F8D-436E-4426-9606-700BF135F73F}" dt="2020-04-04T20:14:57.717" v="79" actId="20577"/>
        <pc:sldMkLst>
          <pc:docMk/>
          <pc:sldMk cId="4061281037" sldId="279"/>
        </pc:sldMkLst>
        <pc:spChg chg="mod">
          <ac:chgData name="Herget Jan" userId="S::herget@czechtourism.cz::ede33faf-4948-4c3e-8f45-1f792613028d" providerId="AD" clId="Web-{2B135F8D-436E-4426-9606-700BF135F73F}" dt="2020-04-04T20:14:57.717" v="79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Herget Jan" userId="S::herget@czechtourism.cz::ede33faf-4948-4c3e-8f45-1f792613028d" providerId="AD" clId="Web-{2B135F8D-436E-4426-9606-700BF135F73F}" dt="2020-04-04T20:16:59.476" v="223" actId="20577"/>
        <pc:sldMkLst>
          <pc:docMk/>
          <pc:sldMk cId="3786350988" sldId="280"/>
        </pc:sldMkLst>
        <pc:spChg chg="mod">
          <ac:chgData name="Herget Jan" userId="S::herget@czechtourism.cz::ede33faf-4948-4c3e-8f45-1f792613028d" providerId="AD" clId="Web-{2B135F8D-436E-4426-9606-700BF135F73F}" dt="2020-04-04T20:16:59.476" v="223" actId="20577"/>
          <ac:spMkLst>
            <pc:docMk/>
            <pc:sldMk cId="3786350988" sldId="280"/>
            <ac:spMk id="3" creationId="{00000000-0000-0000-0000-000000000000}"/>
          </ac:spMkLst>
        </pc:spChg>
      </pc:sldChg>
      <pc:sldChg chg="addSp delSp modSp new mod modClrScheme chgLayout">
        <pc:chgData name="Herget Jan" userId="S::herget@czechtourism.cz::ede33faf-4948-4c3e-8f45-1f792613028d" providerId="AD" clId="Web-{2B135F8D-436E-4426-9606-700BF135F73F}" dt="2020-04-04T20:26:12.425" v="278"/>
        <pc:sldMkLst>
          <pc:docMk/>
          <pc:sldMk cId="943783768" sldId="281"/>
        </pc:sldMkLst>
        <pc:spChg chg="del">
          <ac:chgData name="Herget Jan" userId="S::herget@czechtourism.cz::ede33faf-4948-4c3e-8f45-1f792613028d" providerId="AD" clId="Web-{2B135F8D-436E-4426-9606-700BF135F73F}" dt="2020-04-04T20:00:23.947" v="1"/>
          <ac:spMkLst>
            <pc:docMk/>
            <pc:sldMk cId="943783768" sldId="281"/>
            <ac:spMk id="2" creationId="{1BAEF3A0-69A2-498F-8D4E-60158D06A399}"/>
          </ac:spMkLst>
        </pc:spChg>
        <pc:spChg chg="del">
          <ac:chgData name="Herget Jan" userId="S::herget@czechtourism.cz::ede33faf-4948-4c3e-8f45-1f792613028d" providerId="AD" clId="Web-{2B135F8D-436E-4426-9606-700BF135F73F}" dt="2020-04-04T20:00:48.808" v="3"/>
          <ac:spMkLst>
            <pc:docMk/>
            <pc:sldMk cId="943783768" sldId="281"/>
            <ac:spMk id="3" creationId="{A07CE27A-5459-4D44-B6D1-89E03782C083}"/>
          </ac:spMkLst>
        </pc:spChg>
        <pc:picChg chg="add mod or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4" creationId="{CA9C1743-6870-42DE-9EDB-A2701D8F12E7}"/>
          </ac:picMkLst>
        </pc:picChg>
        <pc:picChg chg="add mod or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6" creationId="{FE071472-D6A4-400D-AE68-A0ED44C6C7E7}"/>
          </ac:picMkLst>
        </pc:picChg>
        <pc:picChg chg="add mo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8" creationId="{71FE0D86-F078-4CAD-8F7F-15F734F30381}"/>
          </ac:picMkLst>
        </pc:picChg>
        <pc:picChg chg="add mo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10" creationId="{CABE1ED2-DF5D-4023-BA88-C5BE8F3A95F8}"/>
          </ac:picMkLst>
        </pc:picChg>
        <pc:picChg chg="add mod or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12" creationId="{6CA8D5CF-AF45-4FFA-809E-22EA3450F7BE}"/>
          </ac:picMkLst>
        </pc:picChg>
        <pc:picChg chg="add mod ord">
          <ac:chgData name="Herget Jan" userId="S::herget@czechtourism.cz::ede33faf-4948-4c3e-8f45-1f792613028d" providerId="AD" clId="Web-{2B135F8D-436E-4426-9606-700BF135F73F}" dt="2020-04-04T20:26:12.425" v="278"/>
          <ac:picMkLst>
            <pc:docMk/>
            <pc:sldMk cId="943783768" sldId="281"/>
            <ac:picMk id="14" creationId="{41BB5D61-8B99-4A90-B818-2B8D0420EA45}"/>
          </ac:picMkLst>
        </pc:picChg>
      </pc:sldChg>
      <pc:sldChg chg="addSp delSp modSp new mod modClrScheme chgLayout">
        <pc:chgData name="Herget Jan" userId="S::herget@czechtourism.cz::ede33faf-4948-4c3e-8f45-1f792613028d" providerId="AD" clId="Web-{2B135F8D-436E-4426-9606-700BF135F73F}" dt="2020-04-04T20:25:54.330" v="276" actId="20577"/>
        <pc:sldMkLst>
          <pc:docMk/>
          <pc:sldMk cId="4127035740" sldId="282"/>
        </pc:sldMkLst>
        <pc:spChg chg="del">
          <ac:chgData name="Herget Jan" userId="S::herget@czechtourism.cz::ede33faf-4948-4c3e-8f45-1f792613028d" providerId="AD" clId="Web-{2B135F8D-436E-4426-9606-700BF135F73F}" dt="2020-04-04T20:18:56.017" v="226"/>
          <ac:spMkLst>
            <pc:docMk/>
            <pc:sldMk cId="4127035740" sldId="282"/>
            <ac:spMk id="2" creationId="{35201C8A-748C-42C5-AFA8-285244840E08}"/>
          </ac:spMkLst>
        </pc:spChg>
        <pc:spChg chg="del">
          <ac:chgData name="Herget Jan" userId="S::herget@czechtourism.cz::ede33faf-4948-4c3e-8f45-1f792613028d" providerId="AD" clId="Web-{2B135F8D-436E-4426-9606-700BF135F73F}" dt="2020-04-04T20:22:17.798" v="228"/>
          <ac:spMkLst>
            <pc:docMk/>
            <pc:sldMk cId="4127035740" sldId="282"/>
            <ac:spMk id="3" creationId="{267EE3D7-2A3C-46F6-8739-7AF6E9C52C17}"/>
          </ac:spMkLst>
        </pc:spChg>
        <pc:spChg chg="add del mod">
          <ac:chgData name="Herget Jan" userId="S::herget@czechtourism.cz::ede33faf-4948-4c3e-8f45-1f792613028d" providerId="AD" clId="Web-{2B135F8D-436E-4426-9606-700BF135F73F}" dt="2020-04-04T20:24:58.904" v="229"/>
          <ac:spMkLst>
            <pc:docMk/>
            <pc:sldMk cId="4127035740" sldId="282"/>
            <ac:spMk id="9" creationId="{C639356D-FD69-4B35-B8C6-AD53461DD498}"/>
          </ac:spMkLst>
        </pc:spChg>
        <pc:spChg chg="add mod">
          <ac:chgData name="Herget Jan" userId="S::herget@czechtourism.cz::ede33faf-4948-4c3e-8f45-1f792613028d" providerId="AD" clId="Web-{2B135F8D-436E-4426-9606-700BF135F73F}" dt="2020-04-04T20:25:54.330" v="276" actId="20577"/>
          <ac:spMkLst>
            <pc:docMk/>
            <pc:sldMk cId="4127035740" sldId="282"/>
            <ac:spMk id="11" creationId="{39709FC9-5E17-4A18-BAD9-6EC07E76A5E4}"/>
          </ac:spMkLst>
        </pc:spChg>
        <pc:picChg chg="add mod ord">
          <ac:chgData name="Herget Jan" userId="S::herget@czechtourism.cz::ede33faf-4948-4c3e-8f45-1f792613028d" providerId="AD" clId="Web-{2B135F8D-436E-4426-9606-700BF135F73F}" dt="2020-04-04T20:25:28.578" v="231"/>
          <ac:picMkLst>
            <pc:docMk/>
            <pc:sldMk cId="4127035740" sldId="282"/>
            <ac:picMk id="4" creationId="{ADED3899-C64A-4606-92F5-9AB1E7BBB4D8}"/>
          </ac:picMkLst>
        </pc:picChg>
        <pc:picChg chg="add mod ord">
          <ac:chgData name="Herget Jan" userId="S::herget@czechtourism.cz::ede33faf-4948-4c3e-8f45-1f792613028d" providerId="AD" clId="Web-{2B135F8D-436E-4426-9606-700BF135F73F}" dt="2020-04-04T20:25:28.578" v="231"/>
          <ac:picMkLst>
            <pc:docMk/>
            <pc:sldMk cId="4127035740" sldId="282"/>
            <ac:picMk id="6" creationId="{5F55C154-38E7-4A03-97E0-50A35412F145}"/>
          </ac:picMkLst>
        </pc:picChg>
      </pc:sldChg>
    </pc:docChg>
  </pc:docChgLst>
  <pc:docChgLst>
    <pc:chgData name="vostinakova.klara" userId="S::vostinakova.klara_gmail.com#ext#@cztlos.onmicrosoft.com::f120e31a-fdef-407c-be06-d337916d91ba" providerId="AD" clId="Web-{1626FC69-1D94-4E33-A6BF-11561FF4ACC3}"/>
    <pc:docChg chg="modSld">
      <pc:chgData name="vostinakova.klara" userId="S::vostinakova.klara_gmail.com#ext#@cztlos.onmicrosoft.com::f120e31a-fdef-407c-be06-d337916d91ba" providerId="AD" clId="Web-{1626FC69-1D94-4E33-A6BF-11561FF4ACC3}" dt="2020-04-30T15:30:09.749" v="145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1626FC69-1D94-4E33-A6BF-11561FF4ACC3}" dt="2020-04-30T15:29:38.561" v="56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1626FC69-1D94-4E33-A6BF-11561FF4ACC3}" dt="2020-04-30T15:29:38.561" v="56" actId="20577"/>
          <ac:spMkLst>
            <pc:docMk/>
            <pc:sldMk cId="2691896947" sldId="291"/>
            <ac:spMk id="3" creationId="{999EBCF0-3717-439A-AC99-283083F90A13}"/>
          </ac:spMkLst>
        </pc:spChg>
      </pc:sldChg>
      <pc:sldChg chg="modSp">
        <pc:chgData name="vostinakova.klara" userId="S::vostinakova.klara_gmail.com#ext#@cztlos.onmicrosoft.com::f120e31a-fdef-407c-be06-d337916d91ba" providerId="AD" clId="Web-{1626FC69-1D94-4E33-A6BF-11561FF4ACC3}" dt="2020-04-30T15:30:09.733" v="144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1626FC69-1D94-4E33-A6BF-11561FF4ACC3}" dt="2020-04-30T15:30:09.733" v="144" actId="20577"/>
          <ac:spMkLst>
            <pc:docMk/>
            <pc:sldMk cId="2898528987" sldId="296"/>
            <ac:spMk id="3" creationId="{999EBCF0-3717-439A-AC99-283083F90A13}"/>
          </ac:spMkLst>
        </pc:spChg>
      </pc:sldChg>
    </pc:docChg>
  </pc:docChgLst>
  <pc:docChgLst>
    <pc:chgData name="Orsáková Štěpánka" userId="S::orsakova@czechtourism.cz::56bda64c-16b1-4896-9ee5-3b401187358b" providerId="AD" clId="Web-{B646FBBB-EC13-475C-8406-A2931870245C}"/>
    <pc:docChg chg="modSld">
      <pc:chgData name="Orsáková Štěpánka" userId="S::orsakova@czechtourism.cz::56bda64c-16b1-4896-9ee5-3b401187358b" providerId="AD" clId="Web-{B646FBBB-EC13-475C-8406-A2931870245C}" dt="2020-04-29T16:12:25.195" v="9" actId="20577"/>
      <pc:docMkLst>
        <pc:docMk/>
      </pc:docMkLst>
      <pc:sldChg chg="modSp">
        <pc:chgData name="Orsáková Štěpánka" userId="S::orsakova@czechtourism.cz::56bda64c-16b1-4896-9ee5-3b401187358b" providerId="AD" clId="Web-{B646FBBB-EC13-475C-8406-A2931870245C}" dt="2020-04-29T16:12:25.195" v="8" actId="20577"/>
        <pc:sldMkLst>
          <pc:docMk/>
          <pc:sldMk cId="3415184780" sldId="260"/>
        </pc:sldMkLst>
        <pc:spChg chg="mod">
          <ac:chgData name="Orsáková Štěpánka" userId="S::orsakova@czechtourism.cz::56bda64c-16b1-4896-9ee5-3b401187358b" providerId="AD" clId="Web-{B646FBBB-EC13-475C-8406-A2931870245C}" dt="2020-04-29T16:12:25.195" v="8" actId="20577"/>
          <ac:spMkLst>
            <pc:docMk/>
            <pc:sldMk cId="3415184780" sldId="260"/>
            <ac:spMk id="4" creationId="{00000000-0000-0000-0000-000000000000}"/>
          </ac:spMkLst>
        </pc:spChg>
      </pc:sldChg>
    </pc:docChg>
  </pc:docChgLst>
  <pc:docChgLst>
    <pc:chgData name="Klára Vostiňáková" userId="c933c0fa6dbf731b" providerId="LiveId" clId="{177B365F-B2A5-46C1-BC4D-9951C562DE5E}"/>
    <pc:docChg chg="undo custSel addSld delSld modSld sldOrd">
      <pc:chgData name="Klára Vostiňáková" userId="c933c0fa6dbf731b" providerId="LiveId" clId="{177B365F-B2A5-46C1-BC4D-9951C562DE5E}" dt="2020-04-04T13:44:48.549" v="2731" actId="20577"/>
      <pc:docMkLst>
        <pc:docMk/>
      </pc:docMkLst>
      <pc:sldChg chg="modSp">
        <pc:chgData name="Klára Vostiňáková" userId="c933c0fa6dbf731b" providerId="LiveId" clId="{177B365F-B2A5-46C1-BC4D-9951C562DE5E}" dt="2020-04-03T14:09:46.428" v="1947" actId="313"/>
        <pc:sldMkLst>
          <pc:docMk/>
          <pc:sldMk cId="1823983692" sldId="256"/>
        </pc:sldMkLst>
        <pc:spChg chg="mod">
          <ac:chgData name="Klára Vostiňáková" userId="c933c0fa6dbf731b" providerId="LiveId" clId="{177B365F-B2A5-46C1-BC4D-9951C562DE5E}" dt="2020-04-03T14:09:46.428" v="1947" actId="313"/>
          <ac:spMkLst>
            <pc:docMk/>
            <pc:sldMk cId="1823983692" sldId="256"/>
            <ac:spMk id="3" creationId="{00000000-0000-0000-0000-000000000000}"/>
          </ac:spMkLst>
        </pc:spChg>
      </pc:sldChg>
      <pc:sldChg chg="modSp del">
        <pc:chgData name="Klára Vostiňáková" userId="c933c0fa6dbf731b" providerId="LiveId" clId="{177B365F-B2A5-46C1-BC4D-9951C562DE5E}" dt="2020-04-03T14:23:31.058" v="2219" actId="2696"/>
        <pc:sldMkLst>
          <pc:docMk/>
          <pc:sldMk cId="2686303912" sldId="257"/>
        </pc:sldMkLst>
        <pc:spChg chg="mod">
          <ac:chgData name="Klára Vostiňáková" userId="c933c0fa6dbf731b" providerId="LiveId" clId="{177B365F-B2A5-46C1-BC4D-9951C562DE5E}" dt="2020-04-03T13:06:42.980" v="9" actId="20577"/>
          <ac:spMkLst>
            <pc:docMk/>
            <pc:sldMk cId="2686303912" sldId="257"/>
            <ac:spMk id="2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3T14:12:01.192" v="2000" actId="20577"/>
          <ac:spMkLst>
            <pc:docMk/>
            <pc:sldMk cId="2686303912" sldId="257"/>
            <ac:spMk id="3" creationId="{00000000-0000-0000-0000-000000000000}"/>
          </ac:spMkLst>
        </pc:spChg>
      </pc:sldChg>
      <pc:sldChg chg="del">
        <pc:chgData name="Klára Vostiňáková" userId="c933c0fa6dbf731b" providerId="LiveId" clId="{177B365F-B2A5-46C1-BC4D-9951C562DE5E}" dt="2020-04-03T14:22:23.156" v="2195" actId="2696"/>
        <pc:sldMkLst>
          <pc:docMk/>
          <pc:sldMk cId="3260798052" sldId="258"/>
        </pc:sldMkLst>
      </pc:sldChg>
      <pc:sldChg chg="del">
        <pc:chgData name="Klára Vostiňáková" userId="c933c0fa6dbf731b" providerId="LiveId" clId="{177B365F-B2A5-46C1-BC4D-9951C562DE5E}" dt="2020-04-03T14:22:35.203" v="2201" actId="2696"/>
        <pc:sldMkLst>
          <pc:docMk/>
          <pc:sldMk cId="4212394279" sldId="259"/>
        </pc:sldMkLst>
      </pc:sldChg>
      <pc:sldChg chg="addSp delSp modSp add del ord">
        <pc:chgData name="Klára Vostiňáková" userId="c933c0fa6dbf731b" providerId="LiveId" clId="{177B365F-B2A5-46C1-BC4D-9951C562DE5E}" dt="2020-04-04T11:07:57.139" v="2635" actId="1036"/>
        <pc:sldMkLst>
          <pc:docMk/>
          <pc:sldMk cId="3415184780" sldId="260"/>
        </pc:sldMkLst>
        <pc:spChg chg="mod">
          <ac:chgData name="Klára Vostiňáková" userId="c933c0fa6dbf731b" providerId="LiveId" clId="{177B365F-B2A5-46C1-BC4D-9951C562DE5E}" dt="2020-04-03T14:23:16.689" v="2217" actId="20577"/>
          <ac:spMkLst>
            <pc:docMk/>
            <pc:sldMk cId="3415184780" sldId="260"/>
            <ac:spMk id="2" creationId="{00000000-0000-0000-0000-000000000000}"/>
          </ac:spMkLst>
        </pc:spChg>
        <pc:spChg chg="add del">
          <ac:chgData name="Klára Vostiňáková" userId="c933c0fa6dbf731b" providerId="LiveId" clId="{177B365F-B2A5-46C1-BC4D-9951C562DE5E}" dt="2020-04-03T14:24:12.100" v="2224" actId="478"/>
          <ac:spMkLst>
            <pc:docMk/>
            <pc:sldMk cId="3415184780" sldId="260"/>
            <ac:spMk id="3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4T11:07:46.783" v="2618" actId="20577"/>
          <ac:spMkLst>
            <pc:docMk/>
            <pc:sldMk cId="3415184780" sldId="260"/>
            <ac:spMk id="4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3T14:32:02.105" v="2316" actId="164"/>
          <ac:spMkLst>
            <pc:docMk/>
            <pc:sldMk cId="3415184780" sldId="260"/>
            <ac:spMk id="14" creationId="{189176ED-A9CB-469B-A5F3-7D7433C38A06}"/>
          </ac:spMkLst>
        </pc:spChg>
        <pc:spChg chg="add del mod ord topLvl">
          <ac:chgData name="Klára Vostiňáková" userId="c933c0fa6dbf731b" providerId="LiveId" clId="{177B365F-B2A5-46C1-BC4D-9951C562DE5E}" dt="2020-04-03T14:31:44.701" v="2314" actId="478"/>
          <ac:spMkLst>
            <pc:docMk/>
            <pc:sldMk cId="3415184780" sldId="260"/>
            <ac:spMk id="15" creationId="{B1FD47D7-B39D-4105-8A89-3FB7ED470FC5}"/>
          </ac:spMkLst>
        </pc:spChg>
        <pc:grpChg chg="add del mod">
          <ac:chgData name="Klára Vostiňáková" userId="c933c0fa6dbf731b" providerId="LiveId" clId="{177B365F-B2A5-46C1-BC4D-9951C562DE5E}" dt="2020-04-03T14:31:44.701" v="2314" actId="478"/>
          <ac:grpSpMkLst>
            <pc:docMk/>
            <pc:sldMk cId="3415184780" sldId="260"/>
            <ac:grpSpMk id="16" creationId="{24A2264A-B108-4449-9707-57168BC33597}"/>
          </ac:grpSpMkLst>
        </pc:grpChg>
        <pc:grpChg chg="add mod">
          <ac:chgData name="Klára Vostiňáková" userId="c933c0fa6dbf731b" providerId="LiveId" clId="{177B365F-B2A5-46C1-BC4D-9951C562DE5E}" dt="2020-04-04T11:07:49.277" v="2621" actId="1036"/>
          <ac:grpSpMkLst>
            <pc:docMk/>
            <pc:sldMk cId="3415184780" sldId="260"/>
            <ac:grpSpMk id="17" creationId="{006CF56E-7017-4862-9B9C-B141EB2F308A}"/>
          </ac:grpSpMkLst>
        </pc:grpChg>
        <pc:picChg chg="add del mod">
          <ac:chgData name="Klára Vostiňáková" userId="c933c0fa6dbf731b" providerId="LiveId" clId="{177B365F-B2A5-46C1-BC4D-9951C562DE5E}" dt="2020-04-03T14:24:08.840" v="2223"/>
          <ac:picMkLst>
            <pc:docMk/>
            <pc:sldMk cId="3415184780" sldId="260"/>
            <ac:picMk id="5" creationId="{8D66BE55-F6C7-4315-A574-E23DA4D9B25A}"/>
          </ac:picMkLst>
        </pc:picChg>
        <pc:picChg chg="add mod topLvl">
          <ac:chgData name="Klára Vostiňáková" userId="c933c0fa6dbf731b" providerId="LiveId" clId="{177B365F-B2A5-46C1-BC4D-9951C562DE5E}" dt="2020-04-04T11:00:06.653" v="2367" actId="1035"/>
          <ac:picMkLst>
            <pc:docMk/>
            <pc:sldMk cId="3415184780" sldId="260"/>
            <ac:picMk id="6" creationId="{3945A795-C52C-4585-860E-3DC11D2CC769}"/>
          </ac:picMkLst>
        </pc:picChg>
        <pc:picChg chg="add del">
          <ac:chgData name="Klára Vostiňáková" userId="c933c0fa6dbf731b" providerId="LiveId" clId="{177B365F-B2A5-46C1-BC4D-9951C562DE5E}" dt="2020-04-03T14:25:06.574" v="2228" actId="478"/>
          <ac:picMkLst>
            <pc:docMk/>
            <pc:sldMk cId="3415184780" sldId="260"/>
            <ac:picMk id="7" creationId="{60AF4C66-F3FA-476E-821B-F1D959E17BF9}"/>
          </ac:picMkLst>
        </pc:picChg>
        <pc:picChg chg="add del mod">
          <ac:chgData name="Klára Vostiňáková" userId="c933c0fa6dbf731b" providerId="LiveId" clId="{177B365F-B2A5-46C1-BC4D-9951C562DE5E}" dt="2020-04-03T14:26:53.970" v="2293" actId="478"/>
          <ac:picMkLst>
            <pc:docMk/>
            <pc:sldMk cId="3415184780" sldId="260"/>
            <ac:picMk id="9" creationId="{875B8FB9-F597-4F28-984F-F70C550C4114}"/>
          </ac:picMkLst>
        </pc:picChg>
        <pc:picChg chg="add del mod">
          <ac:chgData name="Klára Vostiňáková" userId="c933c0fa6dbf731b" providerId="LiveId" clId="{177B365F-B2A5-46C1-BC4D-9951C562DE5E}" dt="2020-04-03T14:27:08.457" v="2299" actId="478"/>
          <ac:picMkLst>
            <pc:docMk/>
            <pc:sldMk cId="3415184780" sldId="260"/>
            <ac:picMk id="11" creationId="{0A5CB7D4-0D63-47D6-8D96-7721A275F0B1}"/>
          </ac:picMkLst>
        </pc:picChg>
        <pc:picChg chg="add del mod">
          <ac:chgData name="Klára Vostiňáková" userId="c933c0fa6dbf731b" providerId="LiveId" clId="{177B365F-B2A5-46C1-BC4D-9951C562DE5E}" dt="2020-04-03T14:28:58.782" v="2301" actId="27803"/>
          <ac:picMkLst>
            <pc:docMk/>
            <pc:sldMk cId="3415184780" sldId="260"/>
            <ac:picMk id="13" creationId="{189176ED-A9CB-469B-A5F3-7D7433C38A06}"/>
          </ac:picMkLst>
        </pc:picChg>
        <pc:picChg chg="add mod">
          <ac:chgData name="Klára Vostiňáková" userId="c933c0fa6dbf731b" providerId="LiveId" clId="{177B365F-B2A5-46C1-BC4D-9951C562DE5E}" dt="2020-04-04T11:07:57.139" v="2635" actId="1036"/>
          <ac:picMkLst>
            <pc:docMk/>
            <pc:sldMk cId="3415184780" sldId="260"/>
            <ac:picMk id="19" creationId="{667CD2F7-E3F7-46FA-BC61-204F8EE3CE9B}"/>
          </ac:picMkLst>
        </pc:picChg>
        <pc:picChg chg="add mod">
          <ac:chgData name="Klára Vostiňáková" userId="c933c0fa6dbf731b" providerId="LiveId" clId="{177B365F-B2A5-46C1-BC4D-9951C562DE5E}" dt="2020-04-04T11:07:55.066" v="2632" actId="1038"/>
          <ac:picMkLst>
            <pc:docMk/>
            <pc:sldMk cId="3415184780" sldId="260"/>
            <ac:picMk id="21" creationId="{650345A4-F2B9-440C-B41B-2F02BE84447D}"/>
          </ac:picMkLst>
        </pc:picChg>
        <pc:picChg chg="add mod">
          <ac:chgData name="Klára Vostiňáková" userId="c933c0fa6dbf731b" providerId="LiveId" clId="{177B365F-B2A5-46C1-BC4D-9951C562DE5E}" dt="2020-04-04T11:07:52.261" v="2626" actId="1038"/>
          <ac:picMkLst>
            <pc:docMk/>
            <pc:sldMk cId="3415184780" sldId="260"/>
            <ac:picMk id="23" creationId="{F59EEBB8-7A89-4E4E-8CEE-43EFED824D6F}"/>
          </ac:picMkLst>
        </pc:picChg>
      </pc:sldChg>
      <pc:sldChg chg="modSp">
        <pc:chgData name="Klára Vostiňáková" userId="c933c0fa6dbf731b" providerId="LiveId" clId="{177B365F-B2A5-46C1-BC4D-9951C562DE5E}" dt="2020-04-04T11:07:05.378" v="2606" actId="20577"/>
        <pc:sldMkLst>
          <pc:docMk/>
          <pc:sldMk cId="3921667808" sldId="261"/>
        </pc:sldMkLst>
        <pc:spChg chg="mod">
          <ac:chgData name="Klára Vostiňáková" userId="c933c0fa6dbf731b" providerId="LiveId" clId="{177B365F-B2A5-46C1-BC4D-9951C562DE5E}" dt="2020-04-04T11:07:05.378" v="2606" actId="20577"/>
          <ac:spMkLst>
            <pc:docMk/>
            <pc:sldMk cId="3921667808" sldId="261"/>
            <ac:spMk id="3" creationId="{00000000-0000-0000-0000-000000000000}"/>
          </ac:spMkLst>
        </pc:spChg>
      </pc:sldChg>
      <pc:sldChg chg="addSp delSp modSp del">
        <pc:chgData name="Klára Vostiňáková" userId="c933c0fa6dbf731b" providerId="LiveId" clId="{177B365F-B2A5-46C1-BC4D-9951C562DE5E}" dt="2020-04-03T13:48:45.355" v="1065" actId="2696"/>
        <pc:sldMkLst>
          <pc:docMk/>
          <pc:sldMk cId="7580520" sldId="262"/>
        </pc:sldMkLst>
        <pc:spChg chg="mod">
          <ac:chgData name="Klára Vostiňáková" userId="c933c0fa6dbf731b" providerId="LiveId" clId="{177B365F-B2A5-46C1-BC4D-9951C562DE5E}" dt="2020-04-03T13:37:18.432" v="669" actId="20577"/>
          <ac:spMkLst>
            <pc:docMk/>
            <pc:sldMk cId="7580520" sldId="262"/>
            <ac:spMk id="2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3T13:47:28.552" v="944" actId="27636"/>
          <ac:spMkLst>
            <pc:docMk/>
            <pc:sldMk cId="7580520" sldId="262"/>
            <ac:spMk id="3" creationId="{00000000-0000-0000-0000-000000000000}"/>
          </ac:spMkLst>
        </pc:spChg>
        <pc:spChg chg="del mod">
          <ac:chgData name="Klára Vostiňáková" userId="c933c0fa6dbf731b" providerId="LiveId" clId="{177B365F-B2A5-46C1-BC4D-9951C562DE5E}" dt="2020-04-03T13:47:32.773" v="945" actId="478"/>
          <ac:spMkLst>
            <pc:docMk/>
            <pc:sldMk cId="7580520" sldId="262"/>
            <ac:spMk id="4" creationId="{00000000-0000-0000-0000-000000000000}"/>
          </ac:spMkLst>
        </pc:spChg>
        <pc:spChg chg="add mod">
          <ac:chgData name="Klára Vostiňáková" userId="c933c0fa6dbf731b" providerId="LiveId" clId="{177B365F-B2A5-46C1-BC4D-9951C562DE5E}" dt="2020-04-03T13:47:32.773" v="945" actId="478"/>
          <ac:spMkLst>
            <pc:docMk/>
            <pc:sldMk cId="7580520" sldId="262"/>
            <ac:spMk id="6" creationId="{BFB87CA3-6466-4E4D-9D97-328CEB1A3383}"/>
          </ac:spMkLst>
        </pc:spChg>
        <pc:picChg chg="add mod">
          <ac:chgData name="Klára Vostiňáková" userId="c933c0fa6dbf731b" providerId="LiveId" clId="{177B365F-B2A5-46C1-BC4D-9951C562DE5E}" dt="2020-04-03T13:42:42.480" v="914" actId="1076"/>
          <ac:picMkLst>
            <pc:docMk/>
            <pc:sldMk cId="7580520" sldId="262"/>
            <ac:picMk id="2050" creationId="{E949A4F5-A364-40FE-B2A5-519D252BDDCC}"/>
          </ac:picMkLst>
        </pc:picChg>
      </pc:sldChg>
      <pc:sldChg chg="del">
        <pc:chgData name="Klára Vostiňáková" userId="c933c0fa6dbf731b" providerId="LiveId" clId="{177B365F-B2A5-46C1-BC4D-9951C562DE5E}" dt="2020-04-04T11:06:56.495" v="2595" actId="2696"/>
        <pc:sldMkLst>
          <pc:docMk/>
          <pc:sldMk cId="2573777820" sldId="263"/>
        </pc:sldMkLst>
      </pc:sldChg>
      <pc:sldChg chg="del">
        <pc:chgData name="Klára Vostiňáková" userId="c933c0fa6dbf731b" providerId="LiveId" clId="{177B365F-B2A5-46C1-BC4D-9951C562DE5E}" dt="2020-04-04T11:06:56.495" v="2595" actId="2696"/>
        <pc:sldMkLst>
          <pc:docMk/>
          <pc:sldMk cId="909612344" sldId="264"/>
        </pc:sldMkLst>
      </pc:sldChg>
      <pc:sldChg chg="del">
        <pc:chgData name="Klára Vostiňáková" userId="c933c0fa6dbf731b" providerId="LiveId" clId="{177B365F-B2A5-46C1-BC4D-9951C562DE5E}" dt="2020-04-04T11:06:56.495" v="2595" actId="2696"/>
        <pc:sldMkLst>
          <pc:docMk/>
          <pc:sldMk cId="883179993" sldId="265"/>
        </pc:sldMkLst>
      </pc:sldChg>
      <pc:sldChg chg="del">
        <pc:chgData name="Klára Vostiňáková" userId="c933c0fa6dbf731b" providerId="LiveId" clId="{177B365F-B2A5-46C1-BC4D-9951C562DE5E}" dt="2020-04-04T11:06:56.495" v="2595" actId="2696"/>
        <pc:sldMkLst>
          <pc:docMk/>
          <pc:sldMk cId="3899775999" sldId="266"/>
        </pc:sldMkLst>
      </pc:sldChg>
      <pc:sldChg chg="del">
        <pc:chgData name="Klára Vostiňáková" userId="c933c0fa6dbf731b" providerId="LiveId" clId="{177B365F-B2A5-46C1-BC4D-9951C562DE5E}" dt="2020-04-04T11:07:01.472" v="2596" actId="2696"/>
        <pc:sldMkLst>
          <pc:docMk/>
          <pc:sldMk cId="42437710" sldId="267"/>
        </pc:sldMkLst>
      </pc:sldChg>
      <pc:sldChg chg="del">
        <pc:chgData name="Klára Vostiňáková" userId="c933c0fa6dbf731b" providerId="LiveId" clId="{177B365F-B2A5-46C1-BC4D-9951C562DE5E}" dt="2020-04-04T11:07:01.472" v="2596" actId="2696"/>
        <pc:sldMkLst>
          <pc:docMk/>
          <pc:sldMk cId="1494881230" sldId="268"/>
        </pc:sldMkLst>
      </pc:sldChg>
      <pc:sldChg chg="del">
        <pc:chgData name="Klára Vostiňáková" userId="c933c0fa6dbf731b" providerId="LiveId" clId="{177B365F-B2A5-46C1-BC4D-9951C562DE5E}" dt="2020-04-03T14:22:25.545" v="2196" actId="2696"/>
        <pc:sldMkLst>
          <pc:docMk/>
          <pc:sldMk cId="1480565762" sldId="269"/>
        </pc:sldMkLst>
      </pc:sldChg>
      <pc:sldChg chg="del">
        <pc:chgData name="Klára Vostiňáková" userId="c933c0fa6dbf731b" providerId="LiveId" clId="{177B365F-B2A5-46C1-BC4D-9951C562DE5E}" dt="2020-04-03T14:22:27.325" v="2197" actId="2696"/>
        <pc:sldMkLst>
          <pc:docMk/>
          <pc:sldMk cId="1283327966" sldId="270"/>
        </pc:sldMkLst>
      </pc:sldChg>
      <pc:sldChg chg="del">
        <pc:chgData name="Klára Vostiňáková" userId="c933c0fa6dbf731b" providerId="LiveId" clId="{177B365F-B2A5-46C1-BC4D-9951C562DE5E}" dt="2020-04-03T14:22:28.594" v="2198" actId="2696"/>
        <pc:sldMkLst>
          <pc:docMk/>
          <pc:sldMk cId="779696074" sldId="271"/>
        </pc:sldMkLst>
      </pc:sldChg>
      <pc:sldChg chg="del">
        <pc:chgData name="Klára Vostiňáková" userId="c933c0fa6dbf731b" providerId="LiveId" clId="{177B365F-B2A5-46C1-BC4D-9951C562DE5E}" dt="2020-04-03T14:22:30.147" v="2199" actId="2696"/>
        <pc:sldMkLst>
          <pc:docMk/>
          <pc:sldMk cId="3160332061" sldId="272"/>
        </pc:sldMkLst>
      </pc:sldChg>
      <pc:sldChg chg="del">
        <pc:chgData name="Klára Vostiňáková" userId="c933c0fa6dbf731b" providerId="LiveId" clId="{177B365F-B2A5-46C1-BC4D-9951C562DE5E}" dt="2020-04-03T14:22:31.507" v="2200" actId="2696"/>
        <pc:sldMkLst>
          <pc:docMk/>
          <pc:sldMk cId="2030549867" sldId="274"/>
        </pc:sldMkLst>
      </pc:sldChg>
      <pc:sldChg chg="modSp add ord">
        <pc:chgData name="Klára Vostiňáková" userId="c933c0fa6dbf731b" providerId="LiveId" clId="{177B365F-B2A5-46C1-BC4D-9951C562DE5E}" dt="2020-04-04T11:12:32.810" v="2641" actId="20577"/>
        <pc:sldMkLst>
          <pc:docMk/>
          <pc:sldMk cId="4146229454" sldId="275"/>
        </pc:sldMkLst>
        <pc:spChg chg="mod">
          <ac:chgData name="Klára Vostiňáková" userId="c933c0fa6dbf731b" providerId="LiveId" clId="{177B365F-B2A5-46C1-BC4D-9951C562DE5E}" dt="2020-04-03T14:02:38.144" v="1577" actId="20577"/>
          <ac:spMkLst>
            <pc:docMk/>
            <pc:sldMk cId="4146229454" sldId="275"/>
            <ac:spMk id="2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4T11:12:32.810" v="2641" actId="20577"/>
          <ac:spMkLst>
            <pc:docMk/>
            <pc:sldMk cId="4146229454" sldId="275"/>
            <ac:spMk id="3" creationId="{00000000-0000-0000-0000-000000000000}"/>
          </ac:spMkLst>
        </pc:spChg>
      </pc:sldChg>
      <pc:sldChg chg="addSp delSp modSp add">
        <pc:chgData name="Klára Vostiňáková" userId="c933c0fa6dbf731b" providerId="LiveId" clId="{177B365F-B2A5-46C1-BC4D-9951C562DE5E}" dt="2020-04-03T14:18:28.901" v="2079" actId="113"/>
        <pc:sldMkLst>
          <pc:docMk/>
          <pc:sldMk cId="2668919053" sldId="276"/>
        </pc:sldMkLst>
        <pc:spChg chg="mod">
          <ac:chgData name="Klára Vostiňáková" userId="c933c0fa6dbf731b" providerId="LiveId" clId="{177B365F-B2A5-46C1-BC4D-9951C562DE5E}" dt="2020-04-03T14:18:28.901" v="2079" actId="113"/>
          <ac:spMkLst>
            <pc:docMk/>
            <pc:sldMk cId="2668919053" sldId="276"/>
            <ac:spMk id="3" creationId="{00000000-0000-0000-0000-000000000000}"/>
          </ac:spMkLst>
        </pc:spChg>
        <pc:spChg chg="add del mod topLvl">
          <ac:chgData name="Klára Vostiňáková" userId="c933c0fa6dbf731b" providerId="LiveId" clId="{177B365F-B2A5-46C1-BC4D-9951C562DE5E}" dt="2020-04-03T14:16:25.909" v="2069" actId="478"/>
          <ac:spMkLst>
            <pc:docMk/>
            <pc:sldMk cId="2668919053" sldId="276"/>
            <ac:spMk id="7" creationId="{22D87135-3CE5-47F1-9CCA-BA58E0D56415}"/>
          </ac:spMkLst>
        </pc:spChg>
        <pc:spChg chg="add del mod">
          <ac:chgData name="Klára Vostiňáková" userId="c933c0fa6dbf731b" providerId="LiveId" clId="{177B365F-B2A5-46C1-BC4D-9951C562DE5E}" dt="2020-04-03T14:16:20.640" v="2066" actId="478"/>
          <ac:spMkLst>
            <pc:docMk/>
            <pc:sldMk cId="2668919053" sldId="276"/>
            <ac:spMk id="11" creationId="{6362F4E1-1393-4D28-98D4-DDA12715E440}"/>
          </ac:spMkLst>
        </pc:spChg>
        <pc:grpChg chg="add del mod">
          <ac:chgData name="Klára Vostiňáková" userId="c933c0fa6dbf731b" providerId="LiveId" clId="{177B365F-B2A5-46C1-BC4D-9951C562DE5E}" dt="2020-04-03T14:16:25.909" v="2069" actId="478"/>
          <ac:grpSpMkLst>
            <pc:docMk/>
            <pc:sldMk cId="2668919053" sldId="276"/>
            <ac:grpSpMk id="8" creationId="{2EE37D5C-D114-4CFB-A523-1D85FEBC4D82}"/>
          </ac:grpSpMkLst>
        </pc:grpChg>
        <pc:picChg chg="add mod">
          <ac:chgData name="Klára Vostiňáková" userId="c933c0fa6dbf731b" providerId="LiveId" clId="{177B365F-B2A5-46C1-BC4D-9951C562DE5E}" dt="2020-04-03T13:24:03.643" v="182" actId="1076"/>
          <ac:picMkLst>
            <pc:docMk/>
            <pc:sldMk cId="2668919053" sldId="276"/>
            <ac:picMk id="4" creationId="{BC1E1174-83E0-45A0-8ADF-4E56EE98DDC5}"/>
          </ac:picMkLst>
        </pc:picChg>
        <pc:picChg chg="add del mod">
          <ac:chgData name="Klára Vostiňáková" userId="c933c0fa6dbf731b" providerId="LiveId" clId="{177B365F-B2A5-46C1-BC4D-9951C562DE5E}" dt="2020-04-03T13:42:12.957" v="905" actId="478"/>
          <ac:picMkLst>
            <pc:docMk/>
            <pc:sldMk cId="2668919053" sldId="276"/>
            <ac:picMk id="6" creationId="{390CE156-0633-406F-900D-E67C99F61B3F}"/>
          </ac:picMkLst>
        </pc:picChg>
        <pc:picChg chg="add del">
          <ac:chgData name="Klára Vostiňáková" userId="c933c0fa6dbf731b" providerId="LiveId" clId="{177B365F-B2A5-46C1-BC4D-9951C562DE5E}" dt="2020-04-03T13:20:03.028" v="146"/>
          <ac:picMkLst>
            <pc:docMk/>
            <pc:sldMk cId="2668919053" sldId="276"/>
            <ac:picMk id="1026" creationId="{7CBD848F-4FE5-43B0-889B-91CCED485F14}"/>
          </ac:picMkLst>
        </pc:picChg>
        <pc:picChg chg="add mod topLvl">
          <ac:chgData name="Klára Vostiňáková" userId="c933c0fa6dbf731b" providerId="LiveId" clId="{177B365F-B2A5-46C1-BC4D-9951C562DE5E}" dt="2020-04-03T14:17:09.722" v="2078" actId="1076"/>
          <ac:picMkLst>
            <pc:docMk/>
            <pc:sldMk cId="2668919053" sldId="276"/>
            <ac:picMk id="1028" creationId="{3E290C44-8C8E-4BD2-B2FB-D90A02DA1136}"/>
          </ac:picMkLst>
        </pc:picChg>
      </pc:sldChg>
      <pc:sldChg chg="modSp add">
        <pc:chgData name="Klára Vostiňáková" userId="c933c0fa6dbf731b" providerId="LiveId" clId="{177B365F-B2A5-46C1-BC4D-9951C562DE5E}" dt="2020-04-03T13:11:54.507" v="64" actId="20577"/>
        <pc:sldMkLst>
          <pc:docMk/>
          <pc:sldMk cId="881752794" sldId="277"/>
        </pc:sldMkLst>
        <pc:spChg chg="mod">
          <ac:chgData name="Klára Vostiňáková" userId="c933c0fa6dbf731b" providerId="LiveId" clId="{177B365F-B2A5-46C1-BC4D-9951C562DE5E}" dt="2020-04-03T13:11:54.507" v="64" actId="20577"/>
          <ac:spMkLst>
            <pc:docMk/>
            <pc:sldMk cId="881752794" sldId="277"/>
            <ac:spMk id="3" creationId="{00000000-0000-0000-0000-000000000000}"/>
          </ac:spMkLst>
        </pc:spChg>
      </pc:sldChg>
      <pc:sldChg chg="addSp modSp add">
        <pc:chgData name="Klára Vostiňáková" userId="c933c0fa6dbf731b" providerId="LiveId" clId="{177B365F-B2A5-46C1-BC4D-9951C562DE5E}" dt="2020-04-04T13:44:48.549" v="2731" actId="20577"/>
        <pc:sldMkLst>
          <pc:docMk/>
          <pc:sldMk cId="2817285226" sldId="278"/>
        </pc:sldMkLst>
        <pc:spChg chg="mod">
          <ac:chgData name="Klára Vostiňáková" userId="c933c0fa6dbf731b" providerId="LiveId" clId="{177B365F-B2A5-46C1-BC4D-9951C562DE5E}" dt="2020-04-04T13:44:48.549" v="2731" actId="20577"/>
          <ac:spMkLst>
            <pc:docMk/>
            <pc:sldMk cId="2817285226" sldId="278"/>
            <ac:spMk id="3" creationId="{00000000-0000-0000-0000-000000000000}"/>
          </ac:spMkLst>
        </pc:spChg>
        <pc:spChg chg="add mod">
          <ac:chgData name="Klára Vostiňáková" userId="c933c0fa6dbf731b" providerId="LiveId" clId="{177B365F-B2A5-46C1-BC4D-9951C562DE5E}" dt="2020-04-03T14:20:08.271" v="2145" actId="1035"/>
          <ac:spMkLst>
            <pc:docMk/>
            <pc:sldMk cId="2817285226" sldId="278"/>
            <ac:spMk id="4" creationId="{80355C77-09F5-4FE7-85C7-F40F98644E75}"/>
          </ac:spMkLst>
        </pc:spChg>
        <pc:spChg chg="add mod">
          <ac:chgData name="Klára Vostiňáková" userId="c933c0fa6dbf731b" providerId="LiveId" clId="{177B365F-B2A5-46C1-BC4D-9951C562DE5E}" dt="2020-04-03T14:20:08.271" v="2145" actId="1035"/>
          <ac:spMkLst>
            <pc:docMk/>
            <pc:sldMk cId="2817285226" sldId="278"/>
            <ac:spMk id="5" creationId="{2C5E8A6C-612B-4C88-B991-559C7DF24585}"/>
          </ac:spMkLst>
        </pc:spChg>
      </pc:sldChg>
      <pc:sldChg chg="modSp add">
        <pc:chgData name="Klára Vostiňáková" userId="c933c0fa6dbf731b" providerId="LiveId" clId="{177B365F-B2A5-46C1-BC4D-9951C562DE5E}" dt="2020-04-04T11:05:50.422" v="2589" actId="20577"/>
        <pc:sldMkLst>
          <pc:docMk/>
          <pc:sldMk cId="4061281037" sldId="279"/>
        </pc:sldMkLst>
        <pc:spChg chg="mod">
          <ac:chgData name="Klára Vostiňáková" userId="c933c0fa6dbf731b" providerId="LiveId" clId="{177B365F-B2A5-46C1-BC4D-9951C562DE5E}" dt="2020-04-04T11:05:50.422" v="2589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add del">
        <pc:chgData name="Klára Vostiňáková" userId="c933c0fa6dbf731b" providerId="LiveId" clId="{177B365F-B2A5-46C1-BC4D-9951C562DE5E}" dt="2020-04-03T13:46:44.809" v="922" actId="2696"/>
        <pc:sldMkLst>
          <pc:docMk/>
          <pc:sldMk cId="3559073481" sldId="280"/>
        </pc:sldMkLst>
      </pc:sldChg>
      <pc:sldChg chg="modSp add">
        <pc:chgData name="Klára Vostiňáková" userId="c933c0fa6dbf731b" providerId="LiveId" clId="{177B365F-B2A5-46C1-BC4D-9951C562DE5E}" dt="2020-04-03T14:21:40.727" v="2180" actId="255"/>
        <pc:sldMkLst>
          <pc:docMk/>
          <pc:sldMk cId="3786350988" sldId="280"/>
        </pc:sldMkLst>
        <pc:spChg chg="mod">
          <ac:chgData name="Klára Vostiňáková" userId="c933c0fa6dbf731b" providerId="LiveId" clId="{177B365F-B2A5-46C1-BC4D-9951C562DE5E}" dt="2020-04-03T13:47:42.286" v="948" actId="115"/>
          <ac:spMkLst>
            <pc:docMk/>
            <pc:sldMk cId="3786350988" sldId="280"/>
            <ac:spMk id="2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3T14:21:40.727" v="2180" actId="255"/>
          <ac:spMkLst>
            <pc:docMk/>
            <pc:sldMk cId="3786350988" sldId="280"/>
            <ac:spMk id="3" creationId="{00000000-0000-0000-0000-000000000000}"/>
          </ac:spMkLst>
        </pc:spChg>
      </pc:sldChg>
      <pc:sldChg chg="modSp add del">
        <pc:chgData name="Klára Vostiňáková" userId="c933c0fa6dbf731b" providerId="LiveId" clId="{177B365F-B2A5-46C1-BC4D-9951C562DE5E}" dt="2020-04-03T14:21:47.844" v="2181" actId="2696"/>
        <pc:sldMkLst>
          <pc:docMk/>
          <pc:sldMk cId="3381013480" sldId="281"/>
        </pc:sldMkLst>
        <pc:spChg chg="mod">
          <ac:chgData name="Klára Vostiňáková" userId="c933c0fa6dbf731b" providerId="LiveId" clId="{177B365F-B2A5-46C1-BC4D-9951C562DE5E}" dt="2020-04-03T14:01:20.999" v="1459" actId="20577"/>
          <ac:spMkLst>
            <pc:docMk/>
            <pc:sldMk cId="3381013480" sldId="281"/>
            <ac:spMk id="2" creationId="{00000000-0000-0000-0000-000000000000}"/>
          </ac:spMkLst>
        </pc:spChg>
        <pc:spChg chg="mod">
          <ac:chgData name="Klára Vostiňáková" userId="c933c0fa6dbf731b" providerId="LiveId" clId="{177B365F-B2A5-46C1-BC4D-9951C562DE5E}" dt="2020-04-03T14:05:22.979" v="1786" actId="255"/>
          <ac:spMkLst>
            <pc:docMk/>
            <pc:sldMk cId="3381013480" sldId="281"/>
            <ac:spMk id="3" creationId="{00000000-0000-0000-0000-000000000000}"/>
          </ac:spMkLst>
        </pc:spChg>
      </pc:sldChg>
      <pc:sldChg chg="modSp add del">
        <pc:chgData name="Klára Vostiňáková" userId="c933c0fa6dbf731b" providerId="LiveId" clId="{177B365F-B2A5-46C1-BC4D-9951C562DE5E}" dt="2020-04-03T14:05:55.331" v="1825" actId="2696"/>
        <pc:sldMkLst>
          <pc:docMk/>
          <pc:sldMk cId="2863745544" sldId="282"/>
        </pc:sldMkLst>
        <pc:spChg chg="mod">
          <ac:chgData name="Klára Vostiňáková" userId="c933c0fa6dbf731b" providerId="LiveId" clId="{177B365F-B2A5-46C1-BC4D-9951C562DE5E}" dt="2020-04-03T14:05:39.801" v="1824" actId="20577"/>
          <ac:spMkLst>
            <pc:docMk/>
            <pc:sldMk cId="2863745544" sldId="282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7018E926-3C5E-4892-BE7B-DD80E314C60E}"/>
    <pc:docChg chg="modSld">
      <pc:chgData name="vostinakova.klara" userId="S::vostinakova.klara_gmail.com#ext#@cztlos.onmicrosoft.com::f120e31a-fdef-407c-be06-d337916d91ba" providerId="AD" clId="Web-{7018E926-3C5E-4892-BE7B-DD80E314C60E}" dt="2020-04-30T14:56:41.285" v="182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7018E926-3C5E-4892-BE7B-DD80E314C60E}" dt="2020-04-30T14:45:01.480" v="31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7018E926-3C5E-4892-BE7B-DD80E314C60E}" dt="2020-04-30T14:44:54.965" v="26" actId="20577"/>
          <ac:spMkLst>
            <pc:docMk/>
            <pc:sldMk cId="2691896947" sldId="291"/>
            <ac:spMk id="2" creationId="{ABADDA4C-E6D7-4E1F-AAF7-68AB26754EF0}"/>
          </ac:spMkLst>
        </pc:spChg>
        <pc:spChg chg="mod">
          <ac:chgData name="vostinakova.klara" userId="S::vostinakova.klara_gmail.com#ext#@cztlos.onmicrosoft.com::f120e31a-fdef-407c-be06-d337916d91ba" providerId="AD" clId="Web-{7018E926-3C5E-4892-BE7B-DD80E314C60E}" dt="2020-04-30T14:45:01.480" v="31" actId="20577"/>
          <ac:spMkLst>
            <pc:docMk/>
            <pc:sldMk cId="2691896947" sldId="291"/>
            <ac:spMk id="3" creationId="{999EBCF0-3717-439A-AC99-283083F90A13}"/>
          </ac:spMkLst>
        </pc:spChg>
      </pc:sldChg>
      <pc:sldChg chg="modSp">
        <pc:chgData name="vostinakova.klara" userId="S::vostinakova.klara_gmail.com#ext#@cztlos.onmicrosoft.com::f120e31a-fdef-407c-be06-d337916d91ba" providerId="AD" clId="Web-{7018E926-3C5E-4892-BE7B-DD80E314C60E}" dt="2020-04-30T14:56:19.175" v="180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7018E926-3C5E-4892-BE7B-DD80E314C60E}" dt="2020-04-30T14:56:19.175" v="180" actId="20577"/>
          <ac:spMkLst>
            <pc:docMk/>
            <pc:sldMk cId="2898528987" sldId="296"/>
            <ac:spMk id="3" creationId="{999EBCF0-3717-439A-AC99-283083F90A13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BC1410FC-ADAE-403E-991C-E6453CC223B4}"/>
    <pc:docChg chg="modSld">
      <pc:chgData name="vostinakova.klara" userId="S::vostinakova.klara_gmail.com#ext#@cztlos.onmicrosoft.com::f120e31a-fdef-407c-be06-d337916d91ba" providerId="AD" clId="Web-{BC1410FC-ADAE-403E-991C-E6453CC223B4}" dt="2020-04-14T17:20:47.457" v="54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BC1410FC-ADAE-403E-991C-E6453CC223B4}" dt="2020-04-14T17:20:47.457" v="53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BC1410FC-ADAE-403E-991C-E6453CC223B4}" dt="2020-04-14T17:20:47.457" v="53" actId="20577"/>
          <ac:spMkLst>
            <pc:docMk/>
            <pc:sldMk cId="1819228181" sldId="285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C4C11143-877F-4EE6-8391-55954CA352D9}"/>
    <pc:docChg chg="modSld">
      <pc:chgData name="vostinakova.klara" userId="S::vostinakova.klara_gmail.com#ext#@cztlos.onmicrosoft.com::f120e31a-fdef-407c-be06-d337916d91ba" providerId="AD" clId="Web-{C4C11143-877F-4EE6-8391-55954CA352D9}" dt="2020-05-04T12:13:37.720" v="36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C4C11143-877F-4EE6-8391-55954CA352D9}" dt="2020-05-04T12:13:07.767" v="26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3:07.767" v="26" actId="20577"/>
          <ac:spMkLst>
            <pc:docMk/>
            <pc:sldMk cId="2668919053" sldId="276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4C11143-877F-4EE6-8391-55954CA352D9}" dt="2020-05-04T12:13:00.517" v="21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3:00.517" v="21" actId="20577"/>
          <ac:spMkLst>
            <pc:docMk/>
            <pc:sldMk cId="2817285226" sldId="278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C4C11143-877F-4EE6-8391-55954CA352D9}" dt="2020-05-04T12:12:44.018" v="15" actId="20577"/>
          <ac:spMkLst>
            <pc:docMk/>
            <pc:sldMk cId="2817285226" sldId="278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4C11143-877F-4EE6-8391-55954CA352D9}" dt="2020-05-04T12:12:53.564" v="18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2:53.564" v="18" actId="20577"/>
          <ac:spMkLst>
            <pc:docMk/>
            <pc:sldMk cId="4061281037" sldId="279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4C11143-877F-4EE6-8391-55954CA352D9}" dt="2020-05-04T12:13:26.767" v="31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3:26.767" v="31" actId="20577"/>
          <ac:spMkLst>
            <pc:docMk/>
            <pc:sldMk cId="1819228181" sldId="285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4C11143-877F-4EE6-8391-55954CA352D9}" dt="2020-05-04T12:13:20.064" v="28" actId="20577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3:20.064" v="28" actId="20577"/>
          <ac:spMkLst>
            <pc:docMk/>
            <pc:sldMk cId="1190663047" sldId="286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4C11143-877F-4EE6-8391-55954CA352D9}" dt="2020-05-04T12:13:33.329" v="34" actId="20577"/>
        <pc:sldMkLst>
          <pc:docMk/>
          <pc:sldMk cId="1011822160" sldId="293"/>
        </pc:sldMkLst>
        <pc:spChg chg="mod">
          <ac:chgData name="vostinakova.klara" userId="S::vostinakova.klara_gmail.com#ext#@cztlos.onmicrosoft.com::f120e31a-fdef-407c-be06-d337916d91ba" providerId="AD" clId="Web-{C4C11143-877F-4EE6-8391-55954CA352D9}" dt="2020-05-04T12:13:33.329" v="34" actId="20577"/>
          <ac:spMkLst>
            <pc:docMk/>
            <pc:sldMk cId="1011822160" sldId="293"/>
            <ac:spMk id="2" creationId="{B3BB5F65-648F-43B4-B3B4-9624B56AEDE8}"/>
          </ac:spMkLst>
        </pc:spChg>
      </pc:sldChg>
    </pc:docChg>
  </pc:docChgLst>
  <pc:docChgLst>
    <pc:chgData name="Herget Jan" userId="S::herget@czechtourism.cz::ede33faf-4948-4c3e-8f45-1f792613028d" providerId="AD" clId="Web-{2EDA1D5E-B651-42FE-8F05-182390DC51BC}"/>
    <pc:docChg chg="modSld">
      <pc:chgData name="Herget Jan" userId="S::herget@czechtourism.cz::ede33faf-4948-4c3e-8f45-1f792613028d" providerId="AD" clId="Web-{2EDA1D5E-B651-42FE-8F05-182390DC51BC}" dt="2020-04-04T19:40:32.432" v="413" actId="20577"/>
      <pc:docMkLst>
        <pc:docMk/>
      </pc:docMkLst>
      <pc:sldChg chg="modSp">
        <pc:chgData name="Herget Jan" userId="S::herget@czechtourism.cz::ede33faf-4948-4c3e-8f45-1f792613028d" providerId="AD" clId="Web-{2EDA1D5E-B651-42FE-8F05-182390DC51BC}" dt="2020-04-04T19:25:38.001" v="89" actId="20577"/>
        <pc:sldMkLst>
          <pc:docMk/>
          <pc:sldMk cId="2668919053" sldId="276"/>
        </pc:sldMkLst>
        <pc:spChg chg="mod">
          <ac:chgData name="Herget Jan" userId="S::herget@czechtourism.cz::ede33faf-4948-4c3e-8f45-1f792613028d" providerId="AD" clId="Web-{2EDA1D5E-B651-42FE-8F05-182390DC51BC}" dt="2020-04-04T19:25:38.001" v="89" actId="20577"/>
          <ac:spMkLst>
            <pc:docMk/>
            <pc:sldMk cId="2668919053" sldId="276"/>
            <ac:spMk id="3" creationId="{00000000-0000-0000-0000-000000000000}"/>
          </ac:spMkLst>
        </pc:spChg>
        <pc:picChg chg="mod">
          <ac:chgData name="Herget Jan" userId="S::herget@czechtourism.cz::ede33faf-4948-4c3e-8f45-1f792613028d" providerId="AD" clId="Web-{2EDA1D5E-B651-42FE-8F05-182390DC51BC}" dt="2020-04-04T19:24:21.190" v="44" actId="1076"/>
          <ac:picMkLst>
            <pc:docMk/>
            <pc:sldMk cId="2668919053" sldId="276"/>
            <ac:picMk id="4" creationId="{BC1E1174-83E0-45A0-8ADF-4E56EE98DDC5}"/>
          </ac:picMkLst>
        </pc:picChg>
        <pc:picChg chg="mod">
          <ac:chgData name="Herget Jan" userId="S::herget@czechtourism.cz::ede33faf-4948-4c3e-8f45-1f792613028d" providerId="AD" clId="Web-{2EDA1D5E-B651-42FE-8F05-182390DC51BC}" dt="2020-04-04T19:24:18.174" v="43" actId="1076"/>
          <ac:picMkLst>
            <pc:docMk/>
            <pc:sldMk cId="2668919053" sldId="276"/>
            <ac:picMk id="1028" creationId="{3E290C44-8C8E-4BD2-B2FB-D90A02DA1136}"/>
          </ac:picMkLst>
        </pc:picChg>
      </pc:sldChg>
      <pc:sldChg chg="modSp">
        <pc:chgData name="Herget Jan" userId="S::herget@czechtourism.cz::ede33faf-4948-4c3e-8f45-1f792613028d" providerId="AD" clId="Web-{2EDA1D5E-B651-42FE-8F05-182390DC51BC}" dt="2020-04-04T19:28:09.609" v="158" actId="20577"/>
        <pc:sldMkLst>
          <pc:docMk/>
          <pc:sldMk cId="2817285226" sldId="278"/>
        </pc:sldMkLst>
        <pc:spChg chg="mod">
          <ac:chgData name="Herget Jan" userId="S::herget@czechtourism.cz::ede33faf-4948-4c3e-8f45-1f792613028d" providerId="AD" clId="Web-{2EDA1D5E-B651-42FE-8F05-182390DC51BC}" dt="2020-04-04T19:26:11.673" v="117" actId="20577"/>
          <ac:spMkLst>
            <pc:docMk/>
            <pc:sldMk cId="2817285226" sldId="278"/>
            <ac:spMk id="2" creationId="{00000000-0000-0000-0000-000000000000}"/>
          </ac:spMkLst>
        </pc:spChg>
        <pc:spChg chg="mod">
          <ac:chgData name="Herget Jan" userId="S::herget@czechtourism.cz::ede33faf-4948-4c3e-8f45-1f792613028d" providerId="AD" clId="Web-{2EDA1D5E-B651-42FE-8F05-182390DC51BC}" dt="2020-04-04T19:28:09.609" v="158" actId="20577"/>
          <ac:spMkLst>
            <pc:docMk/>
            <pc:sldMk cId="2817285226" sldId="278"/>
            <ac:spMk id="3" creationId="{00000000-0000-0000-0000-000000000000}"/>
          </ac:spMkLst>
        </pc:spChg>
      </pc:sldChg>
      <pc:sldChg chg="modSp">
        <pc:chgData name="Herget Jan" userId="S::herget@czechtourism.cz::ede33faf-4948-4c3e-8f45-1f792613028d" providerId="AD" clId="Web-{2EDA1D5E-B651-42FE-8F05-182390DC51BC}" dt="2020-04-04T19:37:05.652" v="279" actId="20577"/>
        <pc:sldMkLst>
          <pc:docMk/>
          <pc:sldMk cId="4061281037" sldId="279"/>
        </pc:sldMkLst>
        <pc:spChg chg="mod">
          <ac:chgData name="Herget Jan" userId="S::herget@czechtourism.cz::ede33faf-4948-4c3e-8f45-1f792613028d" providerId="AD" clId="Web-{2EDA1D5E-B651-42FE-8F05-182390DC51BC}" dt="2020-04-04T19:28:26.281" v="166" actId="20577"/>
          <ac:spMkLst>
            <pc:docMk/>
            <pc:sldMk cId="4061281037" sldId="279"/>
            <ac:spMk id="2" creationId="{00000000-0000-0000-0000-000000000000}"/>
          </ac:spMkLst>
        </pc:spChg>
        <pc:spChg chg="mod">
          <ac:chgData name="Herget Jan" userId="S::herget@czechtourism.cz::ede33faf-4948-4c3e-8f45-1f792613028d" providerId="AD" clId="Web-{2EDA1D5E-B651-42FE-8F05-182390DC51BC}" dt="2020-04-04T19:37:05.652" v="279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Herget Jan" userId="S::herget@czechtourism.cz::ede33faf-4948-4c3e-8f45-1f792613028d" providerId="AD" clId="Web-{2EDA1D5E-B651-42FE-8F05-182390DC51BC}" dt="2020-04-04T19:40:32.416" v="412" actId="20577"/>
        <pc:sldMkLst>
          <pc:docMk/>
          <pc:sldMk cId="3786350988" sldId="280"/>
        </pc:sldMkLst>
        <pc:spChg chg="mod">
          <ac:chgData name="Herget Jan" userId="S::herget@czechtourism.cz::ede33faf-4948-4c3e-8f45-1f792613028d" providerId="AD" clId="Web-{2EDA1D5E-B651-42FE-8F05-182390DC51BC}" dt="2020-04-04T19:37:17.668" v="295" actId="20577"/>
          <ac:spMkLst>
            <pc:docMk/>
            <pc:sldMk cId="3786350988" sldId="280"/>
            <ac:spMk id="2" creationId="{00000000-0000-0000-0000-000000000000}"/>
          </ac:spMkLst>
        </pc:spChg>
        <pc:spChg chg="mod">
          <ac:chgData name="Herget Jan" userId="S::herget@czechtourism.cz::ede33faf-4948-4c3e-8f45-1f792613028d" providerId="AD" clId="Web-{2EDA1D5E-B651-42FE-8F05-182390DC51BC}" dt="2020-04-04T19:40:32.416" v="412" actId="20577"/>
          <ac:spMkLst>
            <pc:docMk/>
            <pc:sldMk cId="3786350988" sldId="280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2E69330A-A27B-4EBB-A190-7191A9ACB8D2}"/>
    <pc:docChg chg="modSld">
      <pc:chgData name="vostinakova.klara" userId="S::vostinakova.klara_gmail.com#ext#@cztlos.onmicrosoft.com::f120e31a-fdef-407c-be06-d337916d91ba" providerId="AD" clId="Web-{2E69330A-A27B-4EBB-A190-7191A9ACB8D2}" dt="2020-04-27T09:49:40.321" v="235" actId="20577"/>
      <pc:docMkLst>
        <pc:docMk/>
      </pc:docMkLst>
      <pc:sldChg chg="addSp modSp">
        <pc:chgData name="vostinakova.klara" userId="S::vostinakova.klara_gmail.com#ext#@cztlos.onmicrosoft.com::f120e31a-fdef-407c-be06-d337916d91ba" providerId="AD" clId="Web-{2E69330A-A27B-4EBB-A190-7191A9ACB8D2}" dt="2020-04-27T09:49:40.321" v="234" actId="20577"/>
        <pc:sldMkLst>
          <pc:docMk/>
          <pc:sldMk cId="1406908253" sldId="287"/>
        </pc:sldMkLst>
        <pc:spChg chg="mod">
          <ac:chgData name="vostinakova.klara" userId="S::vostinakova.klara_gmail.com#ext#@cztlos.onmicrosoft.com::f120e31a-fdef-407c-be06-d337916d91ba" providerId="AD" clId="Web-{2E69330A-A27B-4EBB-A190-7191A9ACB8D2}" dt="2020-04-27T09:44:21.265" v="75" actId="20577"/>
          <ac:spMkLst>
            <pc:docMk/>
            <pc:sldMk cId="1406908253" sldId="287"/>
            <ac:spMk id="2" creationId="{00000000-0000-0000-0000-000000000000}"/>
          </ac:spMkLst>
        </pc:spChg>
        <pc:spChg chg="add mod">
          <ac:chgData name="vostinakova.klara" userId="S::vostinakova.klara_gmail.com#ext#@cztlos.onmicrosoft.com::f120e31a-fdef-407c-be06-d337916d91ba" providerId="AD" clId="Web-{2E69330A-A27B-4EBB-A190-7191A9ACB8D2}" dt="2020-04-27T09:47:25.605" v="118" actId="20577"/>
          <ac:spMkLst>
            <pc:docMk/>
            <pc:sldMk cId="1406908253" sldId="287"/>
            <ac:spMk id="3" creationId="{446C563C-82B1-4240-8426-EF45571A210C}"/>
          </ac:spMkLst>
        </pc:spChg>
        <pc:spChg chg="mod">
          <ac:chgData name="vostinakova.klara" userId="S::vostinakova.klara_gmail.com#ext#@cztlos.onmicrosoft.com::f120e31a-fdef-407c-be06-d337916d91ba" providerId="AD" clId="Web-{2E69330A-A27B-4EBB-A190-7191A9ACB8D2}" dt="2020-04-27T09:49:40.321" v="234" actId="20577"/>
          <ac:spMkLst>
            <pc:docMk/>
            <pc:sldMk cId="1406908253" sldId="287"/>
            <ac:spMk id="4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23637D99-7034-4BAF-9C67-D32CA999A585}"/>
    <pc:docChg chg="addSld delSld modSld sldOrd">
      <pc:chgData name="vostinakova.klara" userId="S::vostinakova.klara_gmail.com#ext#@cztlos.onmicrosoft.com::f120e31a-fdef-407c-be06-d337916d91ba" providerId="AD" clId="Web-{23637D99-7034-4BAF-9C67-D32CA999A585}" dt="2020-04-30T09:54:03.299" v="1728" actId="20577"/>
      <pc:docMkLst>
        <pc:docMk/>
      </pc:docMkLst>
      <pc:sldChg chg="addSp modSp ord">
        <pc:chgData name="vostinakova.klara" userId="S::vostinakova.klara_gmail.com#ext#@cztlos.onmicrosoft.com::f120e31a-fdef-407c-be06-d337916d91ba" providerId="AD" clId="Web-{23637D99-7034-4BAF-9C67-D32CA999A585}" dt="2020-04-30T09:34:15.227" v="1623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23637D99-7034-4BAF-9C67-D32CA999A585}" dt="2020-04-30T09:15:49.410" v="348" actId="20577"/>
          <ac:spMkLst>
            <pc:docMk/>
            <pc:sldMk cId="2691896947" sldId="291"/>
            <ac:spMk id="2" creationId="{ABADDA4C-E6D7-4E1F-AAF7-68AB26754EF0}"/>
          </ac:spMkLst>
        </pc:spChg>
        <pc:spChg chg="mod">
          <ac:chgData name="vostinakova.klara" userId="S::vostinakova.klara_gmail.com#ext#@cztlos.onmicrosoft.com::f120e31a-fdef-407c-be06-d337916d91ba" providerId="AD" clId="Web-{23637D99-7034-4BAF-9C67-D32CA999A585}" dt="2020-04-30T09:34:15.227" v="1623" actId="20577"/>
          <ac:spMkLst>
            <pc:docMk/>
            <pc:sldMk cId="2691896947" sldId="291"/>
            <ac:spMk id="3" creationId="{999EBCF0-3717-439A-AC99-283083F90A13}"/>
          </ac:spMkLst>
        </pc:spChg>
        <pc:spChg chg="add mod">
          <ac:chgData name="vostinakova.klara" userId="S::vostinakova.klara_gmail.com#ext#@cztlos.onmicrosoft.com::f120e31a-fdef-407c-be06-d337916d91ba" providerId="AD" clId="Web-{23637D99-7034-4BAF-9C67-D32CA999A585}" dt="2020-04-30T09:22:27.856" v="1131" actId="20577"/>
          <ac:spMkLst>
            <pc:docMk/>
            <pc:sldMk cId="2691896947" sldId="291"/>
            <ac:spMk id="5" creationId="{546A143A-2ED4-4C7B-9EB2-FFD4D59E36ED}"/>
          </ac:spMkLst>
        </pc:spChg>
      </pc:sldChg>
      <pc:sldChg chg="addSp delSp modSp">
        <pc:chgData name="vostinakova.klara" userId="S::vostinakova.klara_gmail.com#ext#@cztlos.onmicrosoft.com::f120e31a-fdef-407c-be06-d337916d91ba" providerId="AD" clId="Web-{23637D99-7034-4BAF-9C67-D32CA999A585}" dt="2020-04-30T09:54:03.299" v="1727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23637D99-7034-4BAF-9C67-D32CA999A585}" dt="2020-04-30T09:53:57.095" v="1722" actId="20577"/>
          <ac:spMkLst>
            <pc:docMk/>
            <pc:sldMk cId="666974037" sldId="292"/>
            <ac:spMk id="2" creationId="{1AD31464-AE79-4A71-B6EA-9B2B6501820F}"/>
          </ac:spMkLst>
        </pc:spChg>
        <pc:spChg chg="add del mod">
          <ac:chgData name="vostinakova.klara" userId="S::vostinakova.klara_gmail.com#ext#@cztlos.onmicrosoft.com::f120e31a-fdef-407c-be06-d337916d91ba" providerId="AD" clId="Web-{23637D99-7034-4BAF-9C67-D32CA999A585}" dt="2020-04-30T09:25:38.836" v="1198"/>
          <ac:spMkLst>
            <pc:docMk/>
            <pc:sldMk cId="666974037" sldId="292"/>
            <ac:spMk id="4" creationId="{3BF6D349-1148-4BD6-9BC6-5345F438A022}"/>
          </ac:spMkLst>
        </pc:spChg>
        <pc:spChg chg="add del mod">
          <ac:chgData name="vostinakova.klara" userId="S::vostinakova.klara_gmail.com#ext#@cztlos.onmicrosoft.com::f120e31a-fdef-407c-be06-d337916d91ba" providerId="AD" clId="Web-{23637D99-7034-4BAF-9C67-D32CA999A585}" dt="2020-04-30T09:26:03.807" v="1206"/>
          <ac:spMkLst>
            <pc:docMk/>
            <pc:sldMk cId="666974037" sldId="292"/>
            <ac:spMk id="6" creationId="{BC79FE50-8E4F-4E48-AEC6-6412CB667D83}"/>
          </ac:spMkLst>
        </pc:spChg>
        <pc:spChg chg="add del mod">
          <ac:chgData name="vostinakova.klara" userId="S::vostinakova.klara_gmail.com#ext#@cztlos.onmicrosoft.com::f120e31a-fdef-407c-be06-d337916d91ba" providerId="AD" clId="Web-{23637D99-7034-4BAF-9C67-D32CA999A585}" dt="2020-04-30T09:26:06.510" v="1208"/>
          <ac:spMkLst>
            <pc:docMk/>
            <pc:sldMk cId="666974037" sldId="292"/>
            <ac:spMk id="9" creationId="{FECFE3B4-6D7B-4EAC-ABB7-192EFBC39D80}"/>
          </ac:spMkLst>
        </pc:spChg>
        <pc:spChg chg="del mod">
          <ac:chgData name="vostinakova.klara" userId="S::vostinakova.klara_gmail.com#ext#@cztlos.onmicrosoft.com::f120e31a-fdef-407c-be06-d337916d91ba" providerId="AD" clId="Web-{23637D99-7034-4BAF-9C67-D32CA999A585}" dt="2020-04-30T09:28:56.614" v="1394"/>
          <ac:spMkLst>
            <pc:docMk/>
            <pc:sldMk cId="666974037" sldId="292"/>
            <ac:spMk id="10" creationId="{BFF8F81D-16A4-44ED-BB83-41F8FFD55B8F}"/>
          </ac:spMkLst>
        </pc:spChg>
        <pc:spChg chg="del">
          <ac:chgData name="vostinakova.klara" userId="S::vostinakova.klara_gmail.com#ext#@cztlos.onmicrosoft.com::f120e31a-fdef-407c-be06-d337916d91ba" providerId="AD" clId="Web-{23637D99-7034-4BAF-9C67-D32CA999A585}" dt="2020-04-30T09:28:26.768" v="1376"/>
          <ac:spMkLst>
            <pc:docMk/>
            <pc:sldMk cId="666974037" sldId="292"/>
            <ac:spMk id="12" creationId="{1421A46A-9418-4EF0-8A82-799AEA14D59A}"/>
          </ac:spMkLst>
        </pc:spChg>
        <pc:spChg chg="del">
          <ac:chgData name="vostinakova.klara" userId="S::vostinakova.klara_gmail.com#ext#@cztlos.onmicrosoft.com::f120e31a-fdef-407c-be06-d337916d91ba" providerId="AD" clId="Web-{23637D99-7034-4BAF-9C67-D32CA999A585}" dt="2020-04-30T09:26:05.338" v="1207"/>
          <ac:spMkLst>
            <pc:docMk/>
            <pc:sldMk cId="666974037" sldId="292"/>
            <ac:spMk id="13" creationId="{2043B9E7-5D15-4334-8819-5B32D22F092F}"/>
          </ac:spMkLst>
        </pc:spChg>
        <pc:spChg chg="add mod">
          <ac:chgData name="vostinakova.klara" userId="S::vostinakova.klara_gmail.com#ext#@cztlos.onmicrosoft.com::f120e31a-fdef-407c-be06-d337916d91ba" providerId="AD" clId="Web-{23637D99-7034-4BAF-9C67-D32CA999A585}" dt="2020-04-30T09:54:03.299" v="1727" actId="20577"/>
          <ac:spMkLst>
            <pc:docMk/>
            <pc:sldMk cId="666974037" sldId="292"/>
            <ac:spMk id="15" creationId="{FD2A7D44-A1EB-45C4-AAAE-016446B9EF71}"/>
          </ac:spMkLst>
        </pc:spChg>
        <pc:spChg chg="add mod">
          <ac:chgData name="vostinakova.klara" userId="S::vostinakova.klara_gmail.com#ext#@cztlos.onmicrosoft.com::f120e31a-fdef-407c-be06-d337916d91ba" providerId="AD" clId="Web-{23637D99-7034-4BAF-9C67-D32CA999A585}" dt="2020-04-30T09:30:59.637" v="1526" actId="20577"/>
          <ac:spMkLst>
            <pc:docMk/>
            <pc:sldMk cId="666974037" sldId="292"/>
            <ac:spMk id="17" creationId="{0A8BE183-C1AE-42B3-B11C-BA47B8A418EC}"/>
          </ac:spMkLst>
        </pc:spChg>
        <pc:graphicFrameChg chg="del">
          <ac:chgData name="vostinakova.klara" userId="S::vostinakova.klara_gmail.com#ext#@cztlos.onmicrosoft.com::f120e31a-fdef-407c-be06-d337916d91ba" providerId="AD" clId="Web-{23637D99-7034-4BAF-9C67-D32CA999A585}" dt="2020-04-30T09:25:26.664" v="1195"/>
          <ac:graphicFrameMkLst>
            <pc:docMk/>
            <pc:sldMk cId="666974037" sldId="292"/>
            <ac:graphicFrameMk id="5" creationId="{509BAA6A-15BA-4EF8-83CC-991737D9319D}"/>
          </ac:graphicFrameMkLst>
        </pc:graphicFrameChg>
        <pc:graphicFrameChg chg="del">
          <ac:chgData name="vostinakova.klara" userId="S::vostinakova.klara_gmail.com#ext#@cztlos.onmicrosoft.com::f120e31a-fdef-407c-be06-d337916d91ba" providerId="AD" clId="Web-{23637D99-7034-4BAF-9C67-D32CA999A585}" dt="2020-04-30T09:25:28.273" v="1196"/>
          <ac:graphicFrameMkLst>
            <pc:docMk/>
            <pc:sldMk cId="666974037" sldId="292"/>
            <ac:graphicFrameMk id="8" creationId="{9E724E2E-9690-4D5F-9009-64E4E2516372}"/>
          </ac:graphicFrameMkLst>
        </pc:graphicFrameChg>
      </pc:sldChg>
      <pc:sldChg chg="new del ord">
        <pc:chgData name="vostinakova.klara" userId="S::vostinakova.klara_gmail.com#ext#@cztlos.onmicrosoft.com::f120e31a-fdef-407c-be06-d337916d91ba" providerId="AD" clId="Web-{23637D99-7034-4BAF-9C67-D32CA999A585}" dt="2020-04-30T09:12:02.730" v="5"/>
        <pc:sldMkLst>
          <pc:docMk/>
          <pc:sldMk cId="1968174468" sldId="295"/>
        </pc:sldMkLst>
      </pc:sldChg>
      <pc:sldChg chg="addSp modSp add replId">
        <pc:chgData name="vostinakova.klara" userId="S::vostinakova.klara_gmail.com#ext#@cztlos.onmicrosoft.com::f120e31a-fdef-407c-be06-d337916d91ba" providerId="AD" clId="Web-{23637D99-7034-4BAF-9C67-D32CA999A585}" dt="2020-04-30T09:52:43.591" v="1707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23637D99-7034-4BAF-9C67-D32CA999A585}" dt="2020-04-30T09:52:43.591" v="1707" actId="20577"/>
          <ac:spMkLst>
            <pc:docMk/>
            <pc:sldMk cId="2898528987" sldId="296"/>
            <ac:spMk id="2" creationId="{ABADDA4C-E6D7-4E1F-AAF7-68AB26754EF0}"/>
          </ac:spMkLst>
        </pc:spChg>
        <pc:spChg chg="mod">
          <ac:chgData name="vostinakova.klara" userId="S::vostinakova.klara_gmail.com#ext#@cztlos.onmicrosoft.com::f120e31a-fdef-407c-be06-d337916d91ba" providerId="AD" clId="Web-{23637D99-7034-4BAF-9C67-D32CA999A585}" dt="2020-04-30T09:37:17.566" v="1680" actId="20577"/>
          <ac:spMkLst>
            <pc:docMk/>
            <pc:sldMk cId="2898528987" sldId="296"/>
            <ac:spMk id="3" creationId="{999EBCF0-3717-439A-AC99-283083F90A13}"/>
          </ac:spMkLst>
        </pc:spChg>
        <pc:spChg chg="add mod">
          <ac:chgData name="vostinakova.klara" userId="S::vostinakova.klara_gmail.com#ext#@cztlos.onmicrosoft.com::f120e31a-fdef-407c-be06-d337916d91ba" providerId="AD" clId="Web-{23637D99-7034-4BAF-9C67-D32CA999A585}" dt="2020-04-30T09:35:56.764" v="1625" actId="1076"/>
          <ac:spMkLst>
            <pc:docMk/>
            <pc:sldMk cId="2898528987" sldId="296"/>
            <ac:spMk id="5" creationId="{35C6A2DC-92C7-468F-AB31-BB8B6C583FA7}"/>
          </ac:spMkLst>
        </pc:spChg>
      </pc:sldChg>
      <pc:sldChg chg="add replId">
        <pc:chgData name="vostinakova.klara" userId="S::vostinakova.klara_gmail.com#ext#@cztlos.onmicrosoft.com::f120e31a-fdef-407c-be06-d337916d91ba" providerId="AD" clId="Web-{23637D99-7034-4BAF-9C67-D32CA999A585}" dt="2020-04-30T09:25:20.898" v="1194"/>
        <pc:sldMkLst>
          <pc:docMk/>
          <pc:sldMk cId="163152902" sldId="297"/>
        </pc:sldMkLst>
      </pc:sldChg>
    </pc:docChg>
  </pc:docChgLst>
  <pc:docChgLst>
    <pc:chgData name="vostinakova.klara" userId="S::vostinakova.klara_gmail.com#ext#@cztlos.onmicrosoft.com::f120e31a-fdef-407c-be06-d337916d91ba" providerId="AD" clId="Web-{8DC13C28-0398-4E0F-BA1D-454CE85149E5}"/>
    <pc:docChg chg="addSld modSld">
      <pc:chgData name="vostinakova.klara" userId="S::vostinakova.klara_gmail.com#ext#@cztlos.onmicrosoft.com::f120e31a-fdef-407c-be06-d337916d91ba" providerId="AD" clId="Web-{8DC13C28-0398-4E0F-BA1D-454CE85149E5}" dt="2020-04-14T08:32:16.747" v="915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8DC13C28-0398-4E0F-BA1D-454CE85149E5}" dt="2020-04-14T08:19:48.604" v="155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8DC13C28-0398-4E0F-BA1D-454CE85149E5}" dt="2020-04-14T08:19:48.604" v="155" actId="20577"/>
          <ac:spMkLst>
            <pc:docMk/>
            <pc:sldMk cId="2668919053" sldId="276"/>
            <ac:spMk id="3" creationId="{00000000-0000-0000-0000-000000000000}"/>
          </ac:spMkLst>
        </pc:spChg>
        <pc:picChg chg="mod">
          <ac:chgData name="vostinakova.klara" userId="S::vostinakova.klara_gmail.com#ext#@cztlos.onmicrosoft.com::f120e31a-fdef-407c-be06-d337916d91ba" providerId="AD" clId="Web-{8DC13C28-0398-4E0F-BA1D-454CE85149E5}" dt="2020-04-14T08:18:02.745" v="118" actId="1076"/>
          <ac:picMkLst>
            <pc:docMk/>
            <pc:sldMk cId="2668919053" sldId="276"/>
            <ac:picMk id="4" creationId="{BC1E1174-83E0-45A0-8ADF-4E56EE98DDC5}"/>
          </ac:picMkLst>
        </pc:picChg>
      </pc:sldChg>
      <pc:sldChg chg="modSp">
        <pc:chgData name="vostinakova.klara" userId="S::vostinakova.klara_gmail.com#ext#@cztlos.onmicrosoft.com::f120e31a-fdef-407c-be06-d337916d91ba" providerId="AD" clId="Web-{8DC13C28-0398-4E0F-BA1D-454CE85149E5}" dt="2020-04-14T08:20:14.354" v="163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8DC13C28-0398-4E0F-BA1D-454CE85149E5}" dt="2020-04-14T08:20:14.354" v="163" actId="20577"/>
          <ac:spMkLst>
            <pc:docMk/>
            <pc:sldMk cId="2817285226" sldId="278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DC13C28-0398-4E0F-BA1D-454CE85149E5}" dt="2020-04-14T08:20:51.448" v="175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8DC13C28-0398-4E0F-BA1D-454CE85149E5}" dt="2020-04-14T08:20:51.448" v="175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DC13C28-0398-4E0F-BA1D-454CE85149E5}" dt="2020-04-14T08:32:16.731" v="914" actId="20577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8DC13C28-0398-4E0F-BA1D-454CE85149E5}" dt="2020-04-14T08:32:16.731" v="914" actId="20577"/>
          <ac:spMkLst>
            <pc:docMk/>
            <pc:sldMk cId="3786350988" sldId="280"/>
            <ac:spMk id="3" creationId="{00000000-0000-0000-0000-000000000000}"/>
          </ac:spMkLst>
        </pc:spChg>
      </pc:sldChg>
      <pc:sldChg chg="modSp add replId addCm delCm">
        <pc:chgData name="vostinakova.klara" userId="S::vostinakova.klara_gmail.com#ext#@cztlos.onmicrosoft.com::f120e31a-fdef-407c-be06-d337916d91ba" providerId="AD" clId="Web-{8DC13C28-0398-4E0F-BA1D-454CE85149E5}" dt="2020-04-14T08:30:55.747" v="873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8DC13C28-0398-4E0F-BA1D-454CE85149E5}" dt="2020-04-14T08:22:38.073" v="190" actId="20577"/>
          <ac:spMkLst>
            <pc:docMk/>
            <pc:sldMk cId="1819228181" sldId="285"/>
            <ac:spMk id="2" creationId="{00000000-0000-0000-0000-000000000000}"/>
          </ac:spMkLst>
        </pc:spChg>
        <pc:spChg chg="mod">
          <ac:chgData name="vostinakova.klara" userId="S::vostinakova.klara_gmail.com#ext#@cztlos.onmicrosoft.com::f120e31a-fdef-407c-be06-d337916d91ba" providerId="AD" clId="Web-{8DC13C28-0398-4E0F-BA1D-454CE85149E5}" dt="2020-04-14T08:30:55.747" v="873" actId="20577"/>
          <ac:spMkLst>
            <pc:docMk/>
            <pc:sldMk cId="1819228181" sldId="285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53662279-210B-4BD8-A77D-17306E791370}"/>
    <pc:docChg chg="modSld">
      <pc:chgData name="vostinakova.klara" userId="S::vostinakova.klara_gmail.com#ext#@cztlos.onmicrosoft.com::f120e31a-fdef-407c-be06-d337916d91ba" providerId="AD" clId="Web-{53662279-210B-4BD8-A77D-17306E791370}" dt="2020-04-30T14:29:50.157" v="489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53662279-210B-4BD8-A77D-17306E791370}" dt="2020-04-30T14:22:33.369" v="2" actId="20577"/>
        <pc:sldMkLst>
          <pc:docMk/>
          <pc:sldMk cId="3415184780" sldId="260"/>
        </pc:sldMkLst>
        <pc:spChg chg="mod">
          <ac:chgData name="vostinakova.klara" userId="S::vostinakova.klara_gmail.com#ext#@cztlos.onmicrosoft.com::f120e31a-fdef-407c-be06-d337916d91ba" providerId="AD" clId="Web-{53662279-210B-4BD8-A77D-17306E791370}" dt="2020-04-30T14:22:33.369" v="2" actId="20577"/>
          <ac:spMkLst>
            <pc:docMk/>
            <pc:sldMk cId="3415184780" sldId="260"/>
            <ac:spMk id="4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53662279-210B-4BD8-A77D-17306E791370}" dt="2020-04-30T14:29:50.157" v="488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53662279-210B-4BD8-A77D-17306E791370}" dt="2020-04-30T14:25:54.474" v="116" actId="20577"/>
          <ac:spMkLst>
            <pc:docMk/>
            <pc:sldMk cId="666974037" sldId="292"/>
            <ac:spMk id="2" creationId="{1AD31464-AE79-4A71-B6EA-9B2B6501820F}"/>
          </ac:spMkLst>
        </pc:spChg>
        <pc:spChg chg="mod">
          <ac:chgData name="vostinakova.klara" userId="S::vostinakova.klara_gmail.com#ext#@cztlos.onmicrosoft.com::f120e31a-fdef-407c-be06-d337916d91ba" providerId="AD" clId="Web-{53662279-210B-4BD8-A77D-17306E791370}" dt="2020-04-30T14:29:50.157" v="488" actId="20577"/>
          <ac:spMkLst>
            <pc:docMk/>
            <pc:sldMk cId="666974037" sldId="292"/>
            <ac:spMk id="15" creationId="{FD2A7D44-A1EB-45C4-AAAE-016446B9EF71}"/>
          </ac:spMkLst>
        </pc:spChg>
      </pc:sldChg>
      <pc:sldChg chg="modSp">
        <pc:chgData name="vostinakova.klara" userId="S::vostinakova.klara_gmail.com#ext#@cztlos.onmicrosoft.com::f120e31a-fdef-407c-be06-d337916d91ba" providerId="AD" clId="Web-{53662279-210B-4BD8-A77D-17306E791370}" dt="2020-04-30T14:23:31.133" v="10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53662279-210B-4BD8-A77D-17306E791370}" dt="2020-04-30T14:23:31.133" v="10" actId="20577"/>
          <ac:spMkLst>
            <pc:docMk/>
            <pc:sldMk cId="2898528987" sldId="296"/>
            <ac:spMk id="3" creationId="{999EBCF0-3717-439A-AC99-283083F90A13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6CD90235-9D89-4734-857B-34A53BA3B732}"/>
    <pc:docChg chg="modSld">
      <pc:chgData name="vostinakova.klara" userId="S::vostinakova.klara_gmail.com#ext#@cztlos.onmicrosoft.com::f120e31a-fdef-407c-be06-d337916d91ba" providerId="AD" clId="Web-{6CD90235-9D89-4734-857B-34A53BA3B732}" dt="2020-04-28T14:54:03.505" v="5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6CD90235-9D89-4734-857B-34A53BA3B732}" dt="2020-04-28T14:54:03.505" v="4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6CD90235-9D89-4734-857B-34A53BA3B732}" dt="2020-04-28T14:54:03.505" v="4" actId="20577"/>
          <ac:spMkLst>
            <pc:docMk/>
            <pc:sldMk cId="1819228181" sldId="285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FEF37E49-6CF9-4116-8953-DB06BA4AAA5A}"/>
    <pc:docChg chg="addSld delSld modSld">
      <pc:chgData name="vostinakova.klara" userId="S::vostinakova.klara_gmail.com#ext#@cztlos.onmicrosoft.com::f120e31a-fdef-407c-be06-d337916d91ba" providerId="AD" clId="Web-{FEF37E49-6CF9-4116-8953-DB06BA4AAA5A}" dt="2020-04-29T16:18:00.746" v="2412" actId="20577"/>
      <pc:docMkLst>
        <pc:docMk/>
      </pc:docMkLst>
      <pc:sldChg chg="addSp delSp modSp">
        <pc:chgData name="vostinakova.klara" userId="S::vostinakova.klara_gmail.com#ext#@cztlos.onmicrosoft.com::f120e31a-fdef-407c-be06-d337916d91ba" providerId="AD" clId="Web-{FEF37E49-6CF9-4116-8953-DB06BA4AAA5A}" dt="2020-04-29T15:40:52.625" v="817" actId="20577"/>
        <pc:sldMkLst>
          <pc:docMk/>
          <pc:sldMk cId="3415184780" sldId="260"/>
        </pc:sldMkLst>
        <pc:spChg chg="add mod">
          <ac:chgData name="vostinakova.klara" userId="S::vostinakova.klara_gmail.com#ext#@cztlos.onmicrosoft.com::f120e31a-fdef-407c-be06-d337916d91ba" providerId="AD" clId="Web-{FEF37E49-6CF9-4116-8953-DB06BA4AAA5A}" dt="2020-04-29T15:33:14.832" v="477" actId="14100"/>
          <ac:spMkLst>
            <pc:docMk/>
            <pc:sldMk cId="3415184780" sldId="260"/>
            <ac:spMk id="3" creationId="{EC433D56-D12A-4B60-A726-77D2C88754DD}"/>
          </ac:spMkLst>
        </pc:spChg>
        <pc:spChg chg="mod">
          <ac:chgData name="vostinakova.klara" userId="S::vostinakova.klara_gmail.com#ext#@cztlos.onmicrosoft.com::f120e31a-fdef-407c-be06-d337916d91ba" providerId="AD" clId="Web-{FEF37E49-6CF9-4116-8953-DB06BA4AAA5A}" dt="2020-04-29T15:40:52.625" v="817" actId="20577"/>
          <ac:spMkLst>
            <pc:docMk/>
            <pc:sldMk cId="3415184780" sldId="260"/>
            <ac:spMk id="4" creationId="{00000000-0000-0000-0000-000000000000}"/>
          </ac:spMkLst>
        </pc:spChg>
        <pc:grpChg chg="del">
          <ac:chgData name="vostinakova.klara" userId="S::vostinakova.klara_gmail.com#ext#@cztlos.onmicrosoft.com::f120e31a-fdef-407c-be06-d337916d91ba" providerId="AD" clId="Web-{FEF37E49-6CF9-4116-8953-DB06BA4AAA5A}" dt="2020-04-29T15:20:12.299" v="0"/>
          <ac:grpSpMkLst>
            <pc:docMk/>
            <pc:sldMk cId="3415184780" sldId="260"/>
            <ac:grpSpMk id="17" creationId="{006CF56E-7017-4862-9B9C-B141EB2F308A}"/>
          </ac:grpSpMkLst>
        </pc:grpChg>
        <pc:picChg chg="del">
          <ac:chgData name="vostinakova.klara" userId="S::vostinakova.klara_gmail.com#ext#@cztlos.onmicrosoft.com::f120e31a-fdef-407c-be06-d337916d91ba" providerId="AD" clId="Web-{FEF37E49-6CF9-4116-8953-DB06BA4AAA5A}" dt="2020-04-29T15:20:13.018" v="1"/>
          <ac:picMkLst>
            <pc:docMk/>
            <pc:sldMk cId="3415184780" sldId="260"/>
            <ac:picMk id="19" creationId="{667CD2F7-E3F7-46FA-BC61-204F8EE3CE9B}"/>
          </ac:picMkLst>
        </pc:picChg>
        <pc:picChg chg="del">
          <ac:chgData name="vostinakova.klara" userId="S::vostinakova.klara_gmail.com#ext#@cztlos.onmicrosoft.com::f120e31a-fdef-407c-be06-d337916d91ba" providerId="AD" clId="Web-{FEF37E49-6CF9-4116-8953-DB06BA4AAA5A}" dt="2020-04-29T15:20:13.362" v="2"/>
          <ac:picMkLst>
            <pc:docMk/>
            <pc:sldMk cId="3415184780" sldId="260"/>
            <ac:picMk id="21" creationId="{650345A4-F2B9-440C-B41B-2F02BE84447D}"/>
          </ac:picMkLst>
        </pc:picChg>
        <pc:picChg chg="del">
          <ac:chgData name="vostinakova.klara" userId="S::vostinakova.klara_gmail.com#ext#@cztlos.onmicrosoft.com::f120e31a-fdef-407c-be06-d337916d91ba" providerId="AD" clId="Web-{FEF37E49-6CF9-4116-8953-DB06BA4AAA5A}" dt="2020-04-29T15:20:13.721" v="3"/>
          <ac:picMkLst>
            <pc:docMk/>
            <pc:sldMk cId="3415184780" sldId="260"/>
            <ac:picMk id="23" creationId="{F59EEBB8-7A89-4E4E-8CEE-43EFED824D6F}"/>
          </ac:picMkLst>
        </pc:picChg>
      </pc:sldChg>
      <pc:sldChg chg="del">
        <pc:chgData name="vostinakova.klara" userId="S::vostinakova.klara_gmail.com#ext#@cztlos.onmicrosoft.com::f120e31a-fdef-407c-be06-d337916d91ba" providerId="AD" clId="Web-{FEF37E49-6CF9-4116-8953-DB06BA4AAA5A}" dt="2020-04-29T16:05:38.873" v="1781"/>
        <pc:sldMkLst>
          <pc:docMk/>
          <pc:sldMk cId="1406908253" sldId="287"/>
        </pc:sldMkLst>
      </pc:sldChg>
      <pc:sldChg chg="addSp delSp modSp add del replId">
        <pc:chgData name="vostinakova.klara" userId="S::vostinakova.klara_gmail.com#ext#@cztlos.onmicrosoft.com::f120e31a-fdef-407c-be06-d337916d91ba" providerId="AD" clId="Web-{FEF37E49-6CF9-4116-8953-DB06BA4AAA5A}" dt="2020-04-29T16:01:59.203" v="1734"/>
        <pc:sldMkLst>
          <pc:docMk/>
          <pc:sldMk cId="2085349470" sldId="288"/>
        </pc:sldMkLst>
        <pc:spChg chg="del">
          <ac:chgData name="vostinakova.klara" userId="S::vostinakova.klara_gmail.com#ext#@cztlos.onmicrosoft.com::f120e31a-fdef-407c-be06-d337916d91ba" providerId="AD" clId="Web-{FEF37E49-6CF9-4116-8953-DB06BA4AAA5A}" dt="2020-04-29T15:42:05.708" v="851"/>
          <ac:spMkLst>
            <pc:docMk/>
            <pc:sldMk cId="2085349470" sldId="288"/>
            <ac:spMk id="3" creationId="{EC433D56-D12A-4B60-A726-77D2C88754DD}"/>
          </ac:spMkLst>
        </pc:spChg>
        <pc:spChg chg="mod">
          <ac:chgData name="vostinakova.klara" userId="S::vostinakova.klara_gmail.com#ext#@cztlos.onmicrosoft.com::f120e31a-fdef-407c-be06-d337916d91ba" providerId="AD" clId="Web-{FEF37E49-6CF9-4116-8953-DB06BA4AAA5A}" dt="2020-04-29T15:55:08.006" v="1449" actId="20577"/>
          <ac:spMkLst>
            <pc:docMk/>
            <pc:sldMk cId="2085349470" sldId="288"/>
            <ac:spMk id="4" creationId="{00000000-0000-0000-0000-000000000000}"/>
          </ac:spMkLst>
        </pc:spChg>
        <pc:spChg chg="add mod">
          <ac:chgData name="vostinakova.klara" userId="S::vostinakova.klara_gmail.com#ext#@cztlos.onmicrosoft.com::f120e31a-fdef-407c-be06-d337916d91ba" providerId="AD" clId="Web-{FEF37E49-6CF9-4116-8953-DB06BA4AAA5A}" dt="2020-04-29T15:49:14.859" v="1123" actId="20577"/>
          <ac:spMkLst>
            <pc:docMk/>
            <pc:sldMk cId="2085349470" sldId="288"/>
            <ac:spMk id="6" creationId="{08D8FD5D-7C6E-465B-BF33-FC6263C005C8}"/>
          </ac:spMkLst>
        </pc:spChg>
      </pc:sldChg>
      <pc:sldChg chg="new del">
        <pc:chgData name="vostinakova.klara" userId="S::vostinakova.klara_gmail.com#ext#@cztlos.onmicrosoft.com::f120e31a-fdef-407c-be06-d337916d91ba" providerId="AD" clId="Web-{FEF37E49-6CF9-4116-8953-DB06BA4AAA5A}" dt="2020-04-29T15:55:28.507" v="1453"/>
        <pc:sldMkLst>
          <pc:docMk/>
          <pc:sldMk cId="2239260341" sldId="289"/>
        </pc:sldMkLst>
      </pc:sldChg>
      <pc:sldChg chg="addSp modSp new">
        <pc:chgData name="vostinakova.klara" userId="S::vostinakova.klara_gmail.com#ext#@cztlos.onmicrosoft.com::f120e31a-fdef-407c-be06-d337916d91ba" providerId="AD" clId="Web-{FEF37E49-6CF9-4116-8953-DB06BA4AAA5A}" dt="2020-04-29T16:08:24.492" v="1862" actId="1076"/>
        <pc:sldMkLst>
          <pc:docMk/>
          <pc:sldMk cId="3669533319" sldId="290"/>
        </pc:sldMkLst>
        <pc:spChg chg="mod">
          <ac:chgData name="vostinakova.klara" userId="S::vostinakova.klara_gmail.com#ext#@cztlos.onmicrosoft.com::f120e31a-fdef-407c-be06-d337916d91ba" providerId="AD" clId="Web-{FEF37E49-6CF9-4116-8953-DB06BA4AAA5A}" dt="2020-04-29T15:56:16.182" v="1497" actId="20577"/>
          <ac:spMkLst>
            <pc:docMk/>
            <pc:sldMk cId="3669533319" sldId="290"/>
            <ac:spMk id="2" creationId="{5F1E9E80-8449-4FE8-8E7A-3F0CE154DA1C}"/>
          </ac:spMkLst>
        </pc:spChg>
        <pc:spChg chg="mod">
          <ac:chgData name="vostinakova.klara" userId="S::vostinakova.klara_gmail.com#ext#@cztlos.onmicrosoft.com::f120e31a-fdef-407c-be06-d337916d91ba" providerId="AD" clId="Web-{FEF37E49-6CF9-4116-8953-DB06BA4AAA5A}" dt="2020-04-29T16:08:24.476" v="1861" actId="1076"/>
          <ac:spMkLst>
            <pc:docMk/>
            <pc:sldMk cId="3669533319" sldId="290"/>
            <ac:spMk id="3" creationId="{B86125BC-97E1-44CC-815B-66BD5402175B}"/>
          </ac:spMkLst>
        </pc:spChg>
        <pc:spChg chg="mod">
          <ac:chgData name="vostinakova.klara" userId="S::vostinakova.klara_gmail.com#ext#@cztlos.onmicrosoft.com::f120e31a-fdef-407c-be06-d337916d91ba" providerId="AD" clId="Web-{FEF37E49-6CF9-4116-8953-DB06BA4AAA5A}" dt="2020-04-29T16:08:24.492" v="1862" actId="1076"/>
          <ac:spMkLst>
            <pc:docMk/>
            <pc:sldMk cId="3669533319" sldId="290"/>
            <ac:spMk id="4" creationId="{A6CCBF9E-947D-42D6-B395-5DC7F365C571}"/>
          </ac:spMkLst>
        </pc:spChg>
        <pc:spChg chg="add mod">
          <ac:chgData name="vostinakova.klara" userId="S::vostinakova.klara_gmail.com#ext#@cztlos.onmicrosoft.com::f120e31a-fdef-407c-be06-d337916d91ba" providerId="AD" clId="Web-{FEF37E49-6CF9-4116-8953-DB06BA4AAA5A}" dt="2020-04-29T16:00:37.464" v="1698" actId="20577"/>
          <ac:spMkLst>
            <pc:docMk/>
            <pc:sldMk cId="3669533319" sldId="290"/>
            <ac:spMk id="6" creationId="{2A93BF3C-76EC-4D93-9224-6C29FC05DE53}"/>
          </ac:spMkLst>
        </pc:spChg>
        <pc:spChg chg="add mod">
          <ac:chgData name="vostinakova.klara" userId="S::vostinakova.klara_gmail.com#ext#@cztlos.onmicrosoft.com::f120e31a-fdef-407c-be06-d337916d91ba" providerId="AD" clId="Web-{FEF37E49-6CF9-4116-8953-DB06BA4AAA5A}" dt="2020-04-29T16:04:58.698" v="1775" actId="20577"/>
          <ac:spMkLst>
            <pc:docMk/>
            <pc:sldMk cId="3669533319" sldId="290"/>
            <ac:spMk id="7" creationId="{184765D7-79C0-455C-9DD8-6560EE1FED9E}"/>
          </ac:spMkLst>
        </pc:spChg>
      </pc:sldChg>
      <pc:sldChg chg="addSp delSp modSp new">
        <pc:chgData name="vostinakova.klara" userId="S::vostinakova.klara_gmail.com#ext#@cztlos.onmicrosoft.com::f120e31a-fdef-407c-be06-d337916d91ba" providerId="AD" clId="Web-{FEF37E49-6CF9-4116-8953-DB06BA4AAA5A}" dt="2020-04-29T16:17:59.902" v="2410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FEF37E49-6CF9-4116-8953-DB06BA4AAA5A}" dt="2020-04-29T16:11:33.894" v="1890" actId="20577"/>
          <ac:spMkLst>
            <pc:docMk/>
            <pc:sldMk cId="2691896947" sldId="291"/>
            <ac:spMk id="2" creationId="{ABADDA4C-E6D7-4E1F-AAF7-68AB26754EF0}"/>
          </ac:spMkLst>
        </pc:spChg>
        <pc:spChg chg="add del mod">
          <ac:chgData name="vostinakova.klara" userId="S::vostinakova.klara_gmail.com#ext#@cztlos.onmicrosoft.com::f120e31a-fdef-407c-be06-d337916d91ba" providerId="AD" clId="Web-{FEF37E49-6CF9-4116-8953-DB06BA4AAA5A}" dt="2020-04-29T16:17:59.902" v="2410" actId="20577"/>
          <ac:spMkLst>
            <pc:docMk/>
            <pc:sldMk cId="2691896947" sldId="291"/>
            <ac:spMk id="3" creationId="{999EBCF0-3717-439A-AC99-283083F90A13}"/>
          </ac:spMkLst>
        </pc:spChg>
        <pc:picChg chg="add del mod">
          <ac:chgData name="vostinakova.klara" userId="S::vostinakova.klara_gmail.com#ext#@cztlos.onmicrosoft.com::f120e31a-fdef-407c-be06-d337916d91ba" providerId="AD" clId="Web-{FEF37E49-6CF9-4116-8953-DB06BA4AAA5A}" dt="2020-04-29T16:12:13.803" v="1904"/>
          <ac:picMkLst>
            <pc:docMk/>
            <pc:sldMk cId="2691896947" sldId="291"/>
            <ac:picMk id="4" creationId="{FC49EC46-D543-4EF0-A446-799900FEC79E}"/>
          </ac:picMkLst>
        </pc:picChg>
      </pc:sldChg>
    </pc:docChg>
  </pc:docChgLst>
  <pc:docChgLst>
    <pc:chgData name="vostinakova.klara" userId="S::vostinakova.klara_gmail.com#ext#@cztlos.onmicrosoft.com::f120e31a-fdef-407c-be06-d337916d91ba" providerId="AD" clId="Web-{87443208-4825-4B63-BCC2-87756D6EEBBE}"/>
    <pc:docChg chg="addSld delSld modSld sldOrd">
      <pc:chgData name="vostinakova.klara" userId="S::vostinakova.klara_gmail.com#ext#@cztlos.onmicrosoft.com::f120e31a-fdef-407c-be06-d337916d91ba" providerId="AD" clId="Web-{87443208-4825-4B63-BCC2-87756D6EEBBE}" dt="2020-05-01T08:24:10.492" v="1802" actId="1076"/>
      <pc:docMkLst>
        <pc:docMk/>
      </pc:docMkLst>
      <pc:sldChg chg="modSp">
        <pc:chgData name="vostinakova.klara" userId="S::vostinakova.klara_gmail.com#ext#@cztlos.onmicrosoft.com::f120e31a-fdef-407c-be06-d337916d91ba" providerId="AD" clId="Web-{87443208-4825-4B63-BCC2-87756D6EEBBE}" dt="2020-05-01T07:59:03.105" v="627" actId="20577"/>
        <pc:sldMkLst>
          <pc:docMk/>
          <pc:sldMk cId="1823983692" sldId="256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7:59:03.105" v="627" actId="20577"/>
          <ac:spMkLst>
            <pc:docMk/>
            <pc:sldMk cId="1823983692" sldId="256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05:25.662" v="1374" actId="20577"/>
        <pc:sldMkLst>
          <pc:docMk/>
          <pc:sldMk cId="4146229454" sldId="275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05:25.662" v="1374" actId="20577"/>
          <ac:spMkLst>
            <pc:docMk/>
            <pc:sldMk cId="4146229454" sldId="275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20:55.916" v="1714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20:55.916" v="1714" actId="20577"/>
          <ac:spMkLst>
            <pc:docMk/>
            <pc:sldMk cId="2668919053" sldId="276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09:01.503" v="1480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09:01.503" v="1480" actId="20577"/>
          <ac:spMkLst>
            <pc:docMk/>
            <pc:sldMk cId="2817285226" sldId="278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10:04.237" v="1488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10:04.237" v="1488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23:53.117" v="1800" actId="20577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23:53.117" v="1800" actId="20577"/>
          <ac:spMkLst>
            <pc:docMk/>
            <pc:sldMk cId="3786350988" sldId="280"/>
            <ac:spMk id="4" creationId="{2DB5C78A-87CD-42B3-B702-39B5E6CC5E20}"/>
          </ac:spMkLst>
        </pc:spChg>
      </pc:sldChg>
      <pc:sldChg chg="del">
        <pc:chgData name="vostinakova.klara" userId="S::vostinakova.klara_gmail.com#ext#@cztlos.onmicrosoft.com::f120e31a-fdef-407c-be06-d337916d91ba" providerId="AD" clId="Web-{87443208-4825-4B63-BCC2-87756D6EEBBE}" dt="2020-05-01T07:53:35.828" v="460"/>
        <pc:sldMkLst>
          <pc:docMk/>
          <pc:sldMk cId="943783768" sldId="281"/>
        </pc:sldMkLst>
      </pc:sldChg>
      <pc:sldChg chg="del">
        <pc:chgData name="vostinakova.klara" userId="S::vostinakova.klara_gmail.com#ext#@cztlos.onmicrosoft.com::f120e31a-fdef-407c-be06-d337916d91ba" providerId="AD" clId="Web-{87443208-4825-4B63-BCC2-87756D6EEBBE}" dt="2020-05-01T07:53:38.203" v="461"/>
        <pc:sldMkLst>
          <pc:docMk/>
          <pc:sldMk cId="4127035740" sldId="282"/>
        </pc:sldMkLst>
      </pc:sldChg>
      <pc:sldChg chg="del">
        <pc:chgData name="vostinakova.klara" userId="S::vostinakova.klara_gmail.com#ext#@cztlos.onmicrosoft.com::f120e31a-fdef-407c-be06-d337916d91ba" providerId="AD" clId="Web-{87443208-4825-4B63-BCC2-87756D6EEBBE}" dt="2020-05-01T07:53:56.374" v="462"/>
        <pc:sldMkLst>
          <pc:docMk/>
          <pc:sldMk cId="2885192550" sldId="284"/>
        </pc:sldMkLst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11:24.564" v="1505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11:24.564" v="1505" actId="20577"/>
          <ac:spMkLst>
            <pc:docMk/>
            <pc:sldMk cId="1819228181" sldId="285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11:12.189" v="1502" actId="20577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11:12.189" v="1502" actId="20577"/>
          <ac:spMkLst>
            <pc:docMk/>
            <pc:sldMk cId="1190663047" sldId="286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07:15.208" v="1430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07:15.208" v="1430" actId="20577"/>
          <ac:spMkLst>
            <pc:docMk/>
            <pc:sldMk cId="666974037" sldId="292"/>
            <ac:spMk id="15" creationId="{FD2A7D44-A1EB-45C4-AAAE-016446B9EF71}"/>
          </ac:spMkLst>
        </pc:sp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22:46.008" v="1720" actId="1076"/>
        <pc:sldMkLst>
          <pc:docMk/>
          <pc:sldMk cId="1011822160" sldId="293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22:30.134" v="1717" actId="20577"/>
          <ac:spMkLst>
            <pc:docMk/>
            <pc:sldMk cId="1011822160" sldId="293"/>
            <ac:spMk id="2" creationId="{B3BB5F65-648F-43B4-B3B4-9624B56AEDE8}"/>
          </ac:spMkLst>
        </pc:spChg>
        <pc:spChg chg="mod">
          <ac:chgData name="vostinakova.klara" userId="S::vostinakova.klara_gmail.com#ext#@cztlos.onmicrosoft.com::f120e31a-fdef-407c-be06-d337916d91ba" providerId="AD" clId="Web-{87443208-4825-4B63-BCC2-87756D6EEBBE}" dt="2020-05-01T08:13:21.734" v="1557" actId="20577"/>
          <ac:spMkLst>
            <pc:docMk/>
            <pc:sldMk cId="1011822160" sldId="293"/>
            <ac:spMk id="3" creationId="{DA90B703-C18D-4BE0-85F9-1E96E5495118}"/>
          </ac:spMkLst>
        </pc:spChg>
        <pc:picChg chg="mod">
          <ac:chgData name="vostinakova.klara" userId="S::vostinakova.klara_gmail.com#ext#@cztlos.onmicrosoft.com::f120e31a-fdef-407c-be06-d337916d91ba" providerId="AD" clId="Web-{87443208-4825-4B63-BCC2-87756D6EEBBE}" dt="2020-05-01T07:37:32.386" v="6"/>
          <ac:picMkLst>
            <pc:docMk/>
            <pc:sldMk cId="1011822160" sldId="293"/>
            <ac:picMk id="4" creationId="{2D00F85F-122B-4DBA-A731-97CE9C0FCB78}"/>
          </ac:picMkLst>
        </pc:picChg>
        <pc:picChg chg="mod">
          <ac:chgData name="vostinakova.klara" userId="S::vostinakova.klara_gmail.com#ext#@cztlos.onmicrosoft.com::f120e31a-fdef-407c-be06-d337916d91ba" providerId="AD" clId="Web-{87443208-4825-4B63-BCC2-87756D6EEBBE}" dt="2020-05-01T08:22:46.008" v="1720" actId="1076"/>
          <ac:picMkLst>
            <pc:docMk/>
            <pc:sldMk cId="1011822160" sldId="293"/>
            <ac:picMk id="6" creationId="{5F994224-1FA8-4691-8F77-69CD3C6131A3}"/>
          </ac:picMkLst>
        </pc:picChg>
        <pc:picChg chg="mod modCrop">
          <ac:chgData name="vostinakova.klara" userId="S::vostinakova.klara_gmail.com#ext#@cztlos.onmicrosoft.com::f120e31a-fdef-407c-be06-d337916d91ba" providerId="AD" clId="Web-{87443208-4825-4B63-BCC2-87756D6EEBBE}" dt="2020-05-01T07:37:22.339" v="4" actId="1076"/>
          <ac:picMkLst>
            <pc:docMk/>
            <pc:sldMk cId="1011822160" sldId="293"/>
            <ac:picMk id="8" creationId="{E30E0BC5-AB2B-4E37-8727-52111B5055AC}"/>
          </ac:picMkLst>
        </pc:picChg>
      </pc:sldChg>
      <pc:sldChg chg="addSp delSp modSp">
        <pc:chgData name="vostinakova.klara" userId="S::vostinakova.klara_gmail.com#ext#@cztlos.onmicrosoft.com::f120e31a-fdef-407c-be06-d337916d91ba" providerId="AD" clId="Web-{87443208-4825-4B63-BCC2-87756D6EEBBE}" dt="2020-05-01T07:57:10.419" v="488" actId="1076"/>
        <pc:sldMkLst>
          <pc:docMk/>
          <pc:sldMk cId="3507201739" sldId="294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7:53:31.671" v="458" actId="20577"/>
          <ac:spMkLst>
            <pc:docMk/>
            <pc:sldMk cId="3507201739" sldId="294"/>
            <ac:spMk id="2" creationId="{458A1C7D-B936-4916-8CC8-6CBD6F01ED74}"/>
          </ac:spMkLst>
        </pc:spChg>
        <pc:spChg chg="del mod">
          <ac:chgData name="vostinakova.klara" userId="S::vostinakova.klara_gmail.com#ext#@cztlos.onmicrosoft.com::f120e31a-fdef-407c-be06-d337916d91ba" providerId="AD" clId="Web-{87443208-4825-4B63-BCC2-87756D6EEBBE}" dt="2020-05-01T07:41:44.945" v="283"/>
          <ac:spMkLst>
            <pc:docMk/>
            <pc:sldMk cId="3507201739" sldId="294"/>
            <ac:spMk id="3" creationId="{CD286A99-BD8C-445A-A9EB-04726DDBA44B}"/>
          </ac:spMkLst>
        </pc:spChg>
        <pc:spChg chg="add del mod">
          <ac:chgData name="vostinakova.klara" userId="S::vostinakova.klara_gmail.com#ext#@cztlos.onmicrosoft.com::f120e31a-fdef-407c-be06-d337916d91ba" providerId="AD" clId="Web-{87443208-4825-4B63-BCC2-87756D6EEBBE}" dt="2020-05-01T07:48:19.300" v="389"/>
          <ac:spMkLst>
            <pc:docMk/>
            <pc:sldMk cId="3507201739" sldId="294"/>
            <ac:spMk id="10" creationId="{72D7FEC1-F719-4374-A3AF-165A6F8FA32F}"/>
          </ac:spMkLst>
        </pc:spChg>
        <pc:spChg chg="add del mod">
          <ac:chgData name="vostinakova.klara" userId="S::vostinakova.klara_gmail.com#ext#@cztlos.onmicrosoft.com::f120e31a-fdef-407c-be06-d337916d91ba" providerId="AD" clId="Web-{87443208-4825-4B63-BCC2-87756D6EEBBE}" dt="2020-05-01T07:41:47.945" v="284"/>
          <ac:spMkLst>
            <pc:docMk/>
            <pc:sldMk cId="3507201739" sldId="294"/>
            <ac:spMk id="12" creationId="{75E993CB-7E99-4127-8B01-493E40C963DF}"/>
          </ac:spMkLst>
        </pc:spChg>
        <pc:spChg chg="add mod">
          <ac:chgData name="vostinakova.klara" userId="S::vostinakova.klara_gmail.com#ext#@cztlos.onmicrosoft.com::f120e31a-fdef-407c-be06-d337916d91ba" providerId="AD" clId="Web-{87443208-4825-4B63-BCC2-87756D6EEBBE}" dt="2020-05-01T07:57:02.434" v="481" actId="20577"/>
          <ac:spMkLst>
            <pc:docMk/>
            <pc:sldMk cId="3507201739" sldId="294"/>
            <ac:spMk id="13" creationId="{4EF7D561-DBAE-4CC8-BCF5-19B9713E41CF}"/>
          </ac:spMkLst>
        </pc:spChg>
        <pc:spChg chg="add mod">
          <ac:chgData name="vostinakova.klara" userId="S::vostinakova.klara_gmail.com#ext#@cztlos.onmicrosoft.com::f120e31a-fdef-407c-be06-d337916d91ba" providerId="AD" clId="Web-{87443208-4825-4B63-BCC2-87756D6EEBBE}" dt="2020-05-01T07:57:08.356" v="487" actId="1076"/>
          <ac:spMkLst>
            <pc:docMk/>
            <pc:sldMk cId="3507201739" sldId="294"/>
            <ac:spMk id="14" creationId="{B30F69AF-12EE-42F3-8355-9FF8D41DF0D7}"/>
          </ac:spMkLst>
        </pc:spChg>
        <pc:spChg chg="add mod">
          <ac:chgData name="vostinakova.klara" userId="S::vostinakova.klara_gmail.com#ext#@cztlos.onmicrosoft.com::f120e31a-fdef-407c-be06-d337916d91ba" providerId="AD" clId="Web-{87443208-4825-4B63-BCC2-87756D6EEBBE}" dt="2020-05-01T07:52:50.156" v="429" actId="1076"/>
          <ac:spMkLst>
            <pc:docMk/>
            <pc:sldMk cId="3507201739" sldId="294"/>
            <ac:spMk id="15" creationId="{2CB3D30D-28F5-4573-945E-15C7E6458C23}"/>
          </ac:spMkLst>
        </pc:spChg>
        <pc:picChg chg="add del mod">
          <ac:chgData name="vostinakova.klara" userId="S::vostinakova.klara_gmail.com#ext#@cztlos.onmicrosoft.com::f120e31a-fdef-407c-be06-d337916d91ba" providerId="AD" clId="Web-{87443208-4825-4B63-BCC2-87756D6EEBBE}" dt="2020-05-01T07:48:20.066" v="390"/>
          <ac:picMkLst>
            <pc:docMk/>
            <pc:sldMk cId="3507201739" sldId="294"/>
            <ac:picMk id="4" creationId="{B007AFC5-F1E7-4094-B759-C9C58389165C}"/>
          </ac:picMkLst>
        </pc:picChg>
        <pc:picChg chg="add mod">
          <ac:chgData name="vostinakova.klara" userId="S::vostinakova.klara_gmail.com#ext#@cztlos.onmicrosoft.com::f120e31a-fdef-407c-be06-d337916d91ba" providerId="AD" clId="Web-{87443208-4825-4B63-BCC2-87756D6EEBBE}" dt="2020-05-01T07:48:27.535" v="392" actId="1076"/>
          <ac:picMkLst>
            <pc:docMk/>
            <pc:sldMk cId="3507201739" sldId="294"/>
            <ac:picMk id="7" creationId="{00EB66BD-6634-4134-91BE-AA3160249E90}"/>
          </ac:picMkLst>
        </pc:picChg>
        <pc:picChg chg="add mod">
          <ac:chgData name="vostinakova.klara" userId="S::vostinakova.klara_gmail.com#ext#@cztlos.onmicrosoft.com::f120e31a-fdef-407c-be06-d337916d91ba" providerId="AD" clId="Web-{87443208-4825-4B63-BCC2-87756D6EEBBE}" dt="2020-05-01T07:57:10.419" v="488" actId="1076"/>
          <ac:picMkLst>
            <pc:docMk/>
            <pc:sldMk cId="3507201739" sldId="294"/>
            <ac:picMk id="9" creationId="{A27C3D87-E9E8-4C39-B2D0-5EB1A96D218E}"/>
          </ac:picMkLst>
        </pc:picChg>
      </pc:sldChg>
      <pc:sldChg chg="modSp">
        <pc:chgData name="vostinakova.klara" userId="S::vostinakova.klara_gmail.com#ext#@cztlos.onmicrosoft.com::f120e31a-fdef-407c-be06-d337916d91ba" providerId="AD" clId="Web-{87443208-4825-4B63-BCC2-87756D6EEBBE}" dt="2020-05-01T08:07:45.145" v="1440" actId="20577"/>
        <pc:sldMkLst>
          <pc:docMk/>
          <pc:sldMk cId="2487131704" sldId="298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8:07:45.145" v="1440" actId="20577"/>
          <ac:spMkLst>
            <pc:docMk/>
            <pc:sldMk cId="2487131704" sldId="298"/>
            <ac:spMk id="2" creationId="{BD475D9B-935F-4865-89B4-53FFB4003D04}"/>
          </ac:spMkLst>
        </pc:spChg>
      </pc:sldChg>
      <pc:sldChg chg="addSp delSp modSp add ord replId">
        <pc:chgData name="vostinakova.klara" userId="S::vostinakova.klara_gmail.com#ext#@cztlos.onmicrosoft.com::f120e31a-fdef-407c-be06-d337916d91ba" providerId="AD" clId="Web-{87443208-4825-4B63-BCC2-87756D6EEBBE}" dt="2020-05-01T07:56:52.200" v="478" actId="14100"/>
        <pc:sldMkLst>
          <pc:docMk/>
          <pc:sldMk cId="2717932885" sldId="299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7:53:23.937" v="450" actId="20577"/>
          <ac:spMkLst>
            <pc:docMk/>
            <pc:sldMk cId="2717932885" sldId="299"/>
            <ac:spMk id="2" creationId="{458A1C7D-B936-4916-8CC8-6CBD6F01ED74}"/>
          </ac:spMkLst>
        </pc:spChg>
        <pc:spChg chg="add mod">
          <ac:chgData name="vostinakova.klara" userId="S::vostinakova.klara_gmail.com#ext#@cztlos.onmicrosoft.com::f120e31a-fdef-407c-be06-d337916d91ba" providerId="AD" clId="Web-{87443208-4825-4B63-BCC2-87756D6EEBBE}" dt="2020-05-01T07:56:03.794" v="469" actId="1076"/>
          <ac:spMkLst>
            <pc:docMk/>
            <pc:sldMk cId="2717932885" sldId="299"/>
            <ac:spMk id="8" creationId="{4C4BC761-EB16-4B51-8912-56129A2252DF}"/>
          </ac:spMkLst>
        </pc:spChg>
        <pc:spChg chg="mod">
          <ac:chgData name="vostinakova.klara" userId="S::vostinakova.klara_gmail.com#ext#@cztlos.onmicrosoft.com::f120e31a-fdef-407c-be06-d337916d91ba" providerId="AD" clId="Web-{87443208-4825-4B63-BCC2-87756D6EEBBE}" dt="2020-05-01T07:56:32.388" v="472" actId="20577"/>
          <ac:spMkLst>
            <pc:docMk/>
            <pc:sldMk cId="2717932885" sldId="299"/>
            <ac:spMk id="10" creationId="{72D7FEC1-F719-4374-A3AF-165A6F8FA32F}"/>
          </ac:spMkLst>
        </pc:spChg>
        <pc:spChg chg="del">
          <ac:chgData name="vostinakova.klara" userId="S::vostinakova.klara_gmail.com#ext#@cztlos.onmicrosoft.com::f120e31a-fdef-407c-be06-d337916d91ba" providerId="AD" clId="Web-{87443208-4825-4B63-BCC2-87756D6EEBBE}" dt="2020-05-01T07:44:42.819" v="322"/>
          <ac:spMkLst>
            <pc:docMk/>
            <pc:sldMk cId="2717932885" sldId="299"/>
            <ac:spMk id="13" creationId="{4EF7D561-DBAE-4CC8-BCF5-19B9713E41CF}"/>
          </ac:spMkLst>
        </pc:spChg>
        <pc:spChg chg="del">
          <ac:chgData name="vostinakova.klara" userId="S::vostinakova.klara_gmail.com#ext#@cztlos.onmicrosoft.com::f120e31a-fdef-407c-be06-d337916d91ba" providerId="AD" clId="Web-{87443208-4825-4B63-BCC2-87756D6EEBBE}" dt="2020-05-01T07:44:45.272" v="324"/>
          <ac:spMkLst>
            <pc:docMk/>
            <pc:sldMk cId="2717932885" sldId="299"/>
            <ac:spMk id="14" creationId="{B30F69AF-12EE-42F3-8355-9FF8D41DF0D7}"/>
          </ac:spMkLst>
        </pc:spChg>
        <pc:picChg chg="add mod">
          <ac:chgData name="vostinakova.klara" userId="S::vostinakova.klara_gmail.com#ext#@cztlos.onmicrosoft.com::f120e31a-fdef-407c-be06-d337916d91ba" providerId="AD" clId="Web-{87443208-4825-4B63-BCC2-87756D6EEBBE}" dt="2020-05-01T07:56:38.513" v="475" actId="14100"/>
          <ac:picMkLst>
            <pc:docMk/>
            <pc:sldMk cId="2717932885" sldId="299"/>
            <ac:picMk id="3" creationId="{21E99D5D-1B2D-43A2-82C3-B7E0AC5DD0C9}"/>
          </ac:picMkLst>
        </pc:picChg>
        <pc:picChg chg="add mod">
          <ac:chgData name="vostinakova.klara" userId="S::vostinakova.klara_gmail.com#ext#@cztlos.onmicrosoft.com::f120e31a-fdef-407c-be06-d337916d91ba" providerId="AD" clId="Web-{87443208-4825-4B63-BCC2-87756D6EEBBE}" dt="2020-05-01T07:56:41.622" v="476" actId="14100"/>
          <ac:picMkLst>
            <pc:docMk/>
            <pc:sldMk cId="2717932885" sldId="299"/>
            <ac:picMk id="5" creationId="{20A5CE83-DA41-42F6-BEA1-389FA8A249B9}"/>
          </ac:picMkLst>
        </pc:picChg>
        <pc:picChg chg="add mod">
          <ac:chgData name="vostinakova.klara" userId="S::vostinakova.klara_gmail.com#ext#@cztlos.onmicrosoft.com::f120e31a-fdef-407c-be06-d337916d91ba" providerId="AD" clId="Web-{87443208-4825-4B63-BCC2-87756D6EEBBE}" dt="2020-05-01T07:56:45.356" v="477" actId="14100"/>
          <ac:picMkLst>
            <pc:docMk/>
            <pc:sldMk cId="2717932885" sldId="299"/>
            <ac:picMk id="6" creationId="{38F09967-E807-479D-A8D0-3513FA0FD82F}"/>
          </ac:picMkLst>
        </pc:picChg>
        <pc:picChg chg="del">
          <ac:chgData name="vostinakova.klara" userId="S::vostinakova.klara_gmail.com#ext#@cztlos.onmicrosoft.com::f120e31a-fdef-407c-be06-d337916d91ba" providerId="AD" clId="Web-{87443208-4825-4B63-BCC2-87756D6EEBBE}" dt="2020-05-01T07:44:41.553" v="321"/>
          <ac:picMkLst>
            <pc:docMk/>
            <pc:sldMk cId="2717932885" sldId="299"/>
            <ac:picMk id="7" creationId="{00EB66BD-6634-4134-91BE-AA3160249E90}"/>
          </ac:picMkLst>
        </pc:picChg>
        <pc:picChg chg="del">
          <ac:chgData name="vostinakova.klara" userId="S::vostinakova.klara_gmail.com#ext#@cztlos.onmicrosoft.com::f120e31a-fdef-407c-be06-d337916d91ba" providerId="AD" clId="Web-{87443208-4825-4B63-BCC2-87756D6EEBBE}" dt="2020-05-01T07:44:43.912" v="323"/>
          <ac:picMkLst>
            <pc:docMk/>
            <pc:sldMk cId="2717932885" sldId="299"/>
            <ac:picMk id="9" creationId="{A27C3D87-E9E8-4C39-B2D0-5EB1A96D218E}"/>
          </ac:picMkLst>
        </pc:picChg>
        <pc:picChg chg="add mod">
          <ac:chgData name="vostinakova.klara" userId="S::vostinakova.klara_gmail.com#ext#@cztlos.onmicrosoft.com::f120e31a-fdef-407c-be06-d337916d91ba" providerId="AD" clId="Web-{87443208-4825-4B63-BCC2-87756D6EEBBE}" dt="2020-05-01T07:56:52.200" v="478" actId="14100"/>
          <ac:picMkLst>
            <pc:docMk/>
            <pc:sldMk cId="2717932885" sldId="299"/>
            <ac:picMk id="16" creationId="{734E8F1A-D82F-4D4C-BF4B-323B56A9AC2C}"/>
          </ac:picMkLst>
        </pc:picChg>
      </pc:sldChg>
      <pc:sldChg chg="new del">
        <pc:chgData name="vostinakova.klara" userId="S::vostinakova.klara_gmail.com#ext#@cztlos.onmicrosoft.com::f120e31a-fdef-407c-be06-d337916d91ba" providerId="AD" clId="Web-{87443208-4825-4B63-BCC2-87756D6EEBBE}" dt="2020-05-01T07:57:37.074" v="490"/>
        <pc:sldMkLst>
          <pc:docMk/>
          <pc:sldMk cId="487223014" sldId="300"/>
        </pc:sldMkLst>
      </pc:sldChg>
      <pc:sldChg chg="addSp delSp modSp add replId">
        <pc:chgData name="vostinakova.klara" userId="S::vostinakova.klara_gmail.com#ext#@cztlos.onmicrosoft.com::f120e31a-fdef-407c-be06-d337916d91ba" providerId="AD" clId="Web-{87443208-4825-4B63-BCC2-87756D6EEBBE}" dt="2020-05-01T08:24:10.492" v="1802" actId="1076"/>
        <pc:sldMkLst>
          <pc:docMk/>
          <pc:sldMk cId="969569525" sldId="300"/>
        </pc:sldMkLst>
        <pc:spChg chg="mod">
          <ac:chgData name="vostinakova.klara" userId="S::vostinakova.klara_gmail.com#ext#@cztlos.onmicrosoft.com::f120e31a-fdef-407c-be06-d337916d91ba" providerId="AD" clId="Web-{87443208-4825-4B63-BCC2-87756D6EEBBE}" dt="2020-05-01T07:58:07.840" v="512" actId="20577"/>
          <ac:spMkLst>
            <pc:docMk/>
            <pc:sldMk cId="969569525" sldId="300"/>
            <ac:spMk id="2" creationId="{458A1C7D-B936-4916-8CC8-6CBD6F01ED74}"/>
          </ac:spMkLst>
        </pc:spChg>
        <pc:spChg chg="add mod">
          <ac:chgData name="vostinakova.klara" userId="S::vostinakova.klara_gmail.com#ext#@cztlos.onmicrosoft.com::f120e31a-fdef-407c-be06-d337916d91ba" providerId="AD" clId="Web-{87443208-4825-4B63-BCC2-87756D6EEBBE}" dt="2020-05-01T08:24:10.492" v="1802" actId="1076"/>
          <ac:spMkLst>
            <pc:docMk/>
            <pc:sldMk cId="969569525" sldId="300"/>
            <ac:spMk id="3" creationId="{13D67AEF-9D34-45DB-A07F-BF9C5A959D3E}"/>
          </ac:spMkLst>
        </pc:spChg>
        <pc:spChg chg="del">
          <ac:chgData name="vostinakova.klara" userId="S::vostinakova.klara_gmail.com#ext#@cztlos.onmicrosoft.com::f120e31a-fdef-407c-be06-d337916d91ba" providerId="AD" clId="Web-{87443208-4825-4B63-BCC2-87756D6EEBBE}" dt="2020-05-01T07:57:44.996" v="496"/>
          <ac:spMkLst>
            <pc:docMk/>
            <pc:sldMk cId="969569525" sldId="300"/>
            <ac:spMk id="13" creationId="{4EF7D561-DBAE-4CC8-BCF5-19B9713E41CF}"/>
          </ac:spMkLst>
        </pc:spChg>
        <pc:spChg chg="del">
          <ac:chgData name="vostinakova.klara" userId="S::vostinakova.klara_gmail.com#ext#@cztlos.onmicrosoft.com::f120e31a-fdef-407c-be06-d337916d91ba" providerId="AD" clId="Web-{87443208-4825-4B63-BCC2-87756D6EEBBE}" dt="2020-05-01T07:57:43.559" v="495"/>
          <ac:spMkLst>
            <pc:docMk/>
            <pc:sldMk cId="969569525" sldId="300"/>
            <ac:spMk id="14" creationId="{B30F69AF-12EE-42F3-8355-9FF8D41DF0D7}"/>
          </ac:spMkLst>
        </pc:spChg>
        <pc:spChg chg="del">
          <ac:chgData name="vostinakova.klara" userId="S::vostinakova.klara_gmail.com#ext#@cztlos.onmicrosoft.com::f120e31a-fdef-407c-be06-d337916d91ba" providerId="AD" clId="Web-{87443208-4825-4B63-BCC2-87756D6EEBBE}" dt="2020-05-01T07:57:41.746" v="493"/>
          <ac:spMkLst>
            <pc:docMk/>
            <pc:sldMk cId="969569525" sldId="300"/>
            <ac:spMk id="15" creationId="{2CB3D30D-28F5-4573-945E-15C7E6458C23}"/>
          </ac:spMkLst>
        </pc:spChg>
        <pc:picChg chg="del">
          <ac:chgData name="vostinakova.klara" userId="S::vostinakova.klara_gmail.com#ext#@cztlos.onmicrosoft.com::f120e31a-fdef-407c-be06-d337916d91ba" providerId="AD" clId="Web-{87443208-4825-4B63-BCC2-87756D6EEBBE}" dt="2020-05-01T07:57:40.996" v="492"/>
          <ac:picMkLst>
            <pc:docMk/>
            <pc:sldMk cId="969569525" sldId="300"/>
            <ac:picMk id="7" creationId="{00EB66BD-6634-4134-91BE-AA3160249E90}"/>
          </ac:picMkLst>
        </pc:picChg>
        <pc:picChg chg="del">
          <ac:chgData name="vostinakova.klara" userId="S::vostinakova.klara_gmail.com#ext#@cztlos.onmicrosoft.com::f120e31a-fdef-407c-be06-d337916d91ba" providerId="AD" clId="Web-{87443208-4825-4B63-BCC2-87756D6EEBBE}" dt="2020-05-01T07:57:42.199" v="494"/>
          <ac:picMkLst>
            <pc:docMk/>
            <pc:sldMk cId="969569525" sldId="300"/>
            <ac:picMk id="9" creationId="{A27C3D87-E9E8-4C39-B2D0-5EB1A96D218E}"/>
          </ac:picMkLst>
        </pc:picChg>
      </pc:sldChg>
    </pc:docChg>
  </pc:docChgLst>
  <pc:docChgLst>
    <pc:chgData name="vostinakova.klara" userId="S::vostinakova.klara_gmail.com#ext#@cztlos.onmicrosoft.com::f120e31a-fdef-407c-be06-d337916d91ba" providerId="AD" clId="Web-{31CDB510-C8FA-443A-A29A-E7D5993821CD}"/>
    <pc:docChg chg="modSld">
      <pc:chgData name="vostinakova.klara" userId="S::vostinakova.klara_gmail.com#ext#@cztlos.onmicrosoft.com::f120e31a-fdef-407c-be06-d337916d91ba" providerId="AD" clId="Web-{31CDB510-C8FA-443A-A29A-E7D5993821CD}" dt="2020-04-16T14:55:52.790" v="4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31CDB510-C8FA-443A-A29A-E7D5993821CD}" dt="2020-04-16T14:55:47.040" v="2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31CDB510-C8FA-443A-A29A-E7D5993821CD}" dt="2020-04-16T14:55:47.040" v="2" actId="20577"/>
          <ac:spMkLst>
            <pc:docMk/>
            <pc:sldMk cId="1819228181" sldId="285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0417DA78-C61D-4067-8132-E8393DAB2C73}"/>
    <pc:docChg chg="modSld">
      <pc:chgData name="vostinakova.klara" userId="S::vostinakova.klara_gmail.com#ext#@cztlos.onmicrosoft.com::f120e31a-fdef-407c-be06-d337916d91ba" providerId="AD" clId="Web-{0417DA78-C61D-4067-8132-E8393DAB2C73}" dt="2020-04-05T06:42:18.307" v="0" actId="14100"/>
      <pc:docMkLst>
        <pc:docMk/>
      </pc:docMkLst>
      <pc:sldChg chg="modSp">
        <pc:chgData name="vostinakova.klara" userId="S::vostinakova.klara_gmail.com#ext#@cztlos.onmicrosoft.com::f120e31a-fdef-407c-be06-d337916d91ba" providerId="AD" clId="Web-{0417DA78-C61D-4067-8132-E8393DAB2C73}" dt="2020-04-05T06:42:18.307" v="0" actId="14100"/>
        <pc:sldMkLst>
          <pc:docMk/>
          <pc:sldMk cId="3990881038" sldId="283"/>
        </pc:sldMkLst>
        <pc:spChg chg="mod">
          <ac:chgData name="vostinakova.klara" userId="S::vostinakova.klara_gmail.com#ext#@cztlos.onmicrosoft.com::f120e31a-fdef-407c-be06-d337916d91ba" providerId="AD" clId="Web-{0417DA78-C61D-4067-8132-E8393DAB2C73}" dt="2020-04-05T06:42:18.307" v="0" actId="14100"/>
          <ac:spMkLst>
            <pc:docMk/>
            <pc:sldMk cId="3990881038" sldId="283"/>
            <ac:spMk id="9" creationId="{E54F2BD7-0F51-D34C-8384-F662CC3E7EFD}"/>
          </ac:spMkLst>
        </pc:spChg>
      </pc:sldChg>
    </pc:docChg>
  </pc:docChgLst>
  <pc:docChgLst>
    <pc:chgData name="Herget Jan" userId="S::herget@czechtourism.cz::ede33faf-4948-4c3e-8f45-1f792613028d" providerId="AD" clId="Web-{46E10F27-A497-4E2D-8A02-2934647BD4B0}"/>
    <pc:docChg chg="modSld">
      <pc:chgData name="Herget Jan" userId="S::herget@czechtourism.cz::ede33faf-4948-4c3e-8f45-1f792613028d" providerId="AD" clId="Web-{46E10F27-A497-4E2D-8A02-2934647BD4B0}" dt="2020-04-09T14:11:25.209" v="33" actId="20577"/>
      <pc:docMkLst>
        <pc:docMk/>
      </pc:docMkLst>
      <pc:sldChg chg="modSp">
        <pc:chgData name="Herget Jan" userId="S::herget@czechtourism.cz::ede33faf-4948-4c3e-8f45-1f792613028d" providerId="AD" clId="Web-{46E10F27-A497-4E2D-8A02-2934647BD4B0}" dt="2020-04-09T14:11:05.959" v="28" actId="20577"/>
        <pc:sldMkLst>
          <pc:docMk/>
          <pc:sldMk cId="4061281037" sldId="279"/>
        </pc:sldMkLst>
        <pc:spChg chg="mod">
          <ac:chgData name="Herget Jan" userId="S::herget@czechtourism.cz::ede33faf-4948-4c3e-8f45-1f792613028d" providerId="AD" clId="Web-{46E10F27-A497-4E2D-8A02-2934647BD4B0}" dt="2020-04-09T14:11:05.959" v="28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Herget Jan" userId="S::herget@czechtourism.cz::ede33faf-4948-4c3e-8f45-1f792613028d" providerId="AD" clId="Web-{46E10F27-A497-4E2D-8A02-2934647BD4B0}" dt="2020-04-09T14:11:25.209" v="32" actId="20577"/>
        <pc:sldMkLst>
          <pc:docMk/>
          <pc:sldMk cId="3786350988" sldId="280"/>
        </pc:sldMkLst>
        <pc:spChg chg="mod">
          <ac:chgData name="Herget Jan" userId="S::herget@czechtourism.cz::ede33faf-4948-4c3e-8f45-1f792613028d" providerId="AD" clId="Web-{46E10F27-A497-4E2D-8A02-2934647BD4B0}" dt="2020-04-09T14:11:25.209" v="32" actId="20577"/>
          <ac:spMkLst>
            <pc:docMk/>
            <pc:sldMk cId="3786350988" sldId="280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E3AB8F96-9DCC-49CF-ACEE-6E77414B0BB8}"/>
    <pc:docChg chg="modSld">
      <pc:chgData name="vostinakova.klara" userId="S::vostinakova.klara_gmail.com#ext#@cztlos.onmicrosoft.com::f120e31a-fdef-407c-be06-d337916d91ba" providerId="AD" clId="Web-{E3AB8F96-9DCC-49CF-ACEE-6E77414B0BB8}" dt="2020-04-21T09:45:14.034" v="105"/>
      <pc:docMkLst>
        <pc:docMk/>
      </pc:docMkLst>
      <pc:sldChg chg="addSp delSp modSp">
        <pc:chgData name="vostinakova.klara" userId="S::vostinakova.klara_gmail.com#ext#@cztlos.onmicrosoft.com::f120e31a-fdef-407c-be06-d337916d91ba" providerId="AD" clId="Web-{E3AB8F96-9DCC-49CF-ACEE-6E77414B0BB8}" dt="2020-04-21T09:45:14.034" v="105"/>
        <pc:sldMkLst>
          <pc:docMk/>
          <pc:sldMk cId="943783768" sldId="281"/>
        </pc:sldMkLst>
        <pc:spChg chg="add del mod">
          <ac:chgData name="vostinakova.klara" userId="S::vostinakova.klara_gmail.com#ext#@cztlos.onmicrosoft.com::f120e31a-fdef-407c-be06-d337916d91ba" providerId="AD" clId="Web-{E3AB8F96-9DCC-49CF-ACEE-6E77414B0BB8}" dt="2020-04-21T09:36:46.960" v="10"/>
          <ac:spMkLst>
            <pc:docMk/>
            <pc:sldMk cId="943783768" sldId="281"/>
            <ac:spMk id="3" creationId="{E2BE25CC-1261-4462-9B2E-E8EFA62FDB31}"/>
          </ac:spMkLst>
        </pc:spChg>
        <pc:spChg chg="add del mod">
          <ac:chgData name="vostinakova.klara" userId="S::vostinakova.klara_gmail.com#ext#@cztlos.onmicrosoft.com::f120e31a-fdef-407c-be06-d337916d91ba" providerId="AD" clId="Web-{E3AB8F96-9DCC-49CF-ACEE-6E77414B0BB8}" dt="2020-04-21T09:36:03.351" v="6"/>
          <ac:spMkLst>
            <pc:docMk/>
            <pc:sldMk cId="943783768" sldId="281"/>
            <ac:spMk id="7" creationId="{452DD428-4D8F-47CD-8F3C-8B316BD16181}"/>
          </ac:spMkLst>
        </pc:spChg>
        <pc:spChg chg="add">
          <ac:chgData name="vostinakova.klara" userId="S::vostinakova.klara_gmail.com#ext#@cztlos.onmicrosoft.com::f120e31a-fdef-407c-be06-d337916d91ba" providerId="AD" clId="Web-{E3AB8F96-9DCC-49CF-ACEE-6E77414B0BB8}" dt="2020-04-21T09:40:15.021" v="36"/>
          <ac:spMkLst>
            <pc:docMk/>
            <pc:sldMk cId="943783768" sldId="281"/>
            <ac:spMk id="24" creationId="{9C50974B-C81E-4FC4-BBF8-87E905AF9DE1}"/>
          </ac:spMkLst>
        </pc:spChg>
        <pc:spChg chg="add">
          <ac:chgData name="vostinakova.klara" userId="S::vostinakova.klara_gmail.com#ext#@cztlos.onmicrosoft.com::f120e31a-fdef-407c-be06-d337916d91ba" providerId="AD" clId="Web-{E3AB8F96-9DCC-49CF-ACEE-6E77414B0BB8}" dt="2020-04-21T09:40:18.693" v="37"/>
          <ac:spMkLst>
            <pc:docMk/>
            <pc:sldMk cId="943783768" sldId="281"/>
            <ac:spMk id="25" creationId="{BCF88463-23ED-4E9B-92CB-0E82FEA62F26}"/>
          </ac:spMkLst>
        </pc:spChg>
        <pc:spChg chg="add del mod">
          <ac:chgData name="vostinakova.klara" userId="S::vostinakova.klara_gmail.com#ext#@cztlos.onmicrosoft.com::f120e31a-fdef-407c-be06-d337916d91ba" providerId="AD" clId="Web-{E3AB8F96-9DCC-49CF-ACEE-6E77414B0BB8}" dt="2020-04-21T09:42:56.770" v="52"/>
          <ac:spMkLst>
            <pc:docMk/>
            <pc:sldMk cId="943783768" sldId="281"/>
            <ac:spMk id="27" creationId="{9B797F9B-1BDD-47CE-BB8B-016EBEB8E27D}"/>
          </ac:spMkLst>
        </pc:spChg>
        <pc:spChg chg="add del">
          <ac:chgData name="vostinakova.klara" userId="S::vostinakova.klara_gmail.com#ext#@cztlos.onmicrosoft.com::f120e31a-fdef-407c-be06-d337916d91ba" providerId="AD" clId="Web-{E3AB8F96-9DCC-49CF-ACEE-6E77414B0BB8}" dt="2020-04-21T09:45:14.034" v="105"/>
          <ac:spMkLst>
            <pc:docMk/>
            <pc:sldMk cId="943783768" sldId="281"/>
            <ac:spMk id="28" creationId="{CEC5AC1A-F459-4ADE-8D43-406CABB88A87}"/>
          </ac:spMkLst>
        </pc:spChg>
        <pc:spChg chg="add mod">
          <ac:chgData name="vostinakova.klara" userId="S::vostinakova.klara_gmail.com#ext#@cztlos.onmicrosoft.com::f120e31a-fdef-407c-be06-d337916d91ba" providerId="AD" clId="Web-{E3AB8F96-9DCC-49CF-ACEE-6E77414B0BB8}" dt="2020-04-21T09:45:06.659" v="104"/>
          <ac:spMkLst>
            <pc:docMk/>
            <pc:sldMk cId="943783768" sldId="281"/>
            <ac:spMk id="29" creationId="{F567AADD-2845-40CD-AE2F-E74DD0A5DDA2}"/>
          </ac:spMkLst>
        </pc:spChg>
        <pc:picChg chg="del">
          <ac:chgData name="vostinakova.klara" userId="S::vostinakova.klara_gmail.com#ext#@cztlos.onmicrosoft.com::f120e31a-fdef-407c-be06-d337916d91ba" providerId="AD" clId="Web-{E3AB8F96-9DCC-49CF-ACEE-6E77414B0BB8}" dt="2020-04-21T09:34:08.524" v="3"/>
          <ac:picMkLst>
            <pc:docMk/>
            <pc:sldMk cId="943783768" sldId="281"/>
            <ac:picMk id="4" creationId="{CA9C1743-6870-42DE-9EDB-A2701D8F12E7}"/>
          </ac:picMkLst>
        </pc:picChg>
        <pc:picChg chg="del">
          <ac:chgData name="vostinakova.klara" userId="S::vostinakova.klara_gmail.com#ext#@cztlos.onmicrosoft.com::f120e31a-fdef-407c-be06-d337916d91ba" providerId="AD" clId="Web-{E3AB8F96-9DCC-49CF-ACEE-6E77414B0BB8}" dt="2020-04-21T09:34:06.664" v="2"/>
          <ac:picMkLst>
            <pc:docMk/>
            <pc:sldMk cId="943783768" sldId="281"/>
            <ac:picMk id="6" creationId="{FE071472-D6A4-400D-AE68-A0ED44C6C7E7}"/>
          </ac:picMkLst>
        </pc:picChg>
        <pc:picChg chg="del">
          <ac:chgData name="vostinakova.klara" userId="S::vostinakova.klara_gmail.com#ext#@cztlos.onmicrosoft.com::f120e31a-fdef-407c-be06-d337916d91ba" providerId="AD" clId="Web-{E3AB8F96-9DCC-49CF-ACEE-6E77414B0BB8}" dt="2020-04-21T09:34:10.914" v="4"/>
          <ac:picMkLst>
            <pc:docMk/>
            <pc:sldMk cId="943783768" sldId="281"/>
            <ac:picMk id="8" creationId="{71FE0D86-F078-4CAD-8F7F-15F734F30381}"/>
          </ac:picMkLst>
        </pc:picChg>
        <pc:picChg chg="add mod ord">
          <ac:chgData name="vostinakova.klara" userId="S::vostinakova.klara_gmail.com#ext#@cztlos.onmicrosoft.com::f120e31a-fdef-407c-be06-d337916d91ba" providerId="AD" clId="Web-{E3AB8F96-9DCC-49CF-ACEE-6E77414B0BB8}" dt="2020-04-21T09:42:04.051" v="46" actId="14100"/>
          <ac:picMkLst>
            <pc:docMk/>
            <pc:sldMk cId="943783768" sldId="281"/>
            <ac:picMk id="9" creationId="{A7C728FE-2719-4DB0-803B-E7DF608C36C7}"/>
          </ac:picMkLst>
        </pc:picChg>
        <pc:picChg chg="del">
          <ac:chgData name="vostinakova.klara" userId="S::vostinakova.klara_gmail.com#ext#@cztlos.onmicrosoft.com::f120e31a-fdef-407c-be06-d337916d91ba" providerId="AD" clId="Web-{E3AB8F96-9DCC-49CF-ACEE-6E77414B0BB8}" dt="2020-04-21T09:34:12.774" v="5"/>
          <ac:picMkLst>
            <pc:docMk/>
            <pc:sldMk cId="943783768" sldId="281"/>
            <ac:picMk id="10" creationId="{CABE1ED2-DF5D-4023-BA88-C5BE8F3A95F8}"/>
          </ac:picMkLst>
        </pc:picChg>
        <pc:picChg chg="del">
          <ac:chgData name="vostinakova.klara" userId="S::vostinakova.klara_gmail.com#ext#@cztlos.onmicrosoft.com::f120e31a-fdef-407c-be06-d337916d91ba" providerId="AD" clId="Web-{E3AB8F96-9DCC-49CF-ACEE-6E77414B0BB8}" dt="2020-04-21T09:34:00.461" v="1"/>
          <ac:picMkLst>
            <pc:docMk/>
            <pc:sldMk cId="943783768" sldId="281"/>
            <ac:picMk id="12" creationId="{6CA8D5CF-AF45-4FFA-809E-22EA3450F7BE}"/>
          </ac:picMkLst>
        </pc:picChg>
        <pc:picChg chg="add del mod ord">
          <ac:chgData name="vostinakova.klara" userId="S::vostinakova.klara_gmail.com#ext#@cztlos.onmicrosoft.com::f120e31a-fdef-407c-be06-d337916d91ba" providerId="AD" clId="Web-{E3AB8F96-9DCC-49CF-ACEE-6E77414B0BB8}" dt="2020-04-21T09:41:33.145" v="40"/>
          <ac:picMkLst>
            <pc:docMk/>
            <pc:sldMk cId="943783768" sldId="281"/>
            <ac:picMk id="13" creationId="{C19DB02D-130E-4D61-A6CA-588DB870782B}"/>
          </ac:picMkLst>
        </pc:picChg>
        <pc:picChg chg="del">
          <ac:chgData name="vostinakova.klara" userId="S::vostinakova.klara_gmail.com#ext#@cztlos.onmicrosoft.com::f120e31a-fdef-407c-be06-d337916d91ba" providerId="AD" clId="Web-{E3AB8F96-9DCC-49CF-ACEE-6E77414B0BB8}" dt="2020-04-21T09:33:58.962" v="0"/>
          <ac:picMkLst>
            <pc:docMk/>
            <pc:sldMk cId="943783768" sldId="281"/>
            <ac:picMk id="14" creationId="{41BB5D61-8B99-4A90-B818-2B8D0420EA45}"/>
          </ac:picMkLst>
        </pc:picChg>
        <pc:picChg chg="add del mod">
          <ac:chgData name="vostinakova.klara" userId="S::vostinakova.klara_gmail.com#ext#@cztlos.onmicrosoft.com::f120e31a-fdef-407c-be06-d337916d91ba" providerId="AD" clId="Web-{E3AB8F96-9DCC-49CF-ACEE-6E77414B0BB8}" dt="2020-04-21T09:42:07.098" v="47"/>
          <ac:picMkLst>
            <pc:docMk/>
            <pc:sldMk cId="943783768" sldId="281"/>
            <ac:picMk id="16" creationId="{AC0D6FDA-64BE-4577-BA71-C374F6D0619D}"/>
          </ac:picMkLst>
        </pc:picChg>
        <pc:picChg chg="add mod">
          <ac:chgData name="vostinakova.klara" userId="S::vostinakova.klara_gmail.com#ext#@cztlos.onmicrosoft.com::f120e31a-fdef-407c-be06-d337916d91ba" providerId="AD" clId="Web-{E3AB8F96-9DCC-49CF-ACEE-6E77414B0BB8}" dt="2020-04-21T09:41:58.692" v="45" actId="14100"/>
          <ac:picMkLst>
            <pc:docMk/>
            <pc:sldMk cId="943783768" sldId="281"/>
            <ac:picMk id="18" creationId="{A1F947F2-ACF7-4250-9AAC-F65EA6A1E03A}"/>
          </ac:picMkLst>
        </pc:picChg>
        <pc:picChg chg="add mod">
          <ac:chgData name="vostinakova.klara" userId="S::vostinakova.klara_gmail.com#ext#@cztlos.onmicrosoft.com::f120e31a-fdef-407c-be06-d337916d91ba" providerId="AD" clId="Web-{E3AB8F96-9DCC-49CF-ACEE-6E77414B0BB8}" dt="2020-04-21T09:42:50.551" v="51" actId="14100"/>
          <ac:picMkLst>
            <pc:docMk/>
            <pc:sldMk cId="943783768" sldId="281"/>
            <ac:picMk id="20" creationId="{E6A7F0CA-B4CD-4FCE-A72F-684D43AE49CC}"/>
          </ac:picMkLst>
        </pc:picChg>
        <pc:picChg chg="add mod">
          <ac:chgData name="vostinakova.klara" userId="S::vostinakova.klara_gmail.com#ext#@cztlos.onmicrosoft.com::f120e31a-fdef-407c-be06-d337916d91ba" providerId="AD" clId="Web-{E3AB8F96-9DCC-49CF-ACEE-6E77414B0BB8}" dt="2020-04-21T09:43:04.895" v="55" actId="14100"/>
          <ac:picMkLst>
            <pc:docMk/>
            <pc:sldMk cId="943783768" sldId="281"/>
            <ac:picMk id="22" creationId="{CB7C5460-8B5E-4C6B-8B7A-531FA79769EE}"/>
          </ac:picMkLst>
        </pc:picChg>
      </pc:sldChg>
    </pc:docChg>
  </pc:docChgLst>
  <pc:docChgLst>
    <pc:chgData name="vostinakova.klara" userId="S::vostinakova.klara_gmail.com#ext#@cztlos.onmicrosoft.com::f120e31a-fdef-407c-be06-d337916d91ba" providerId="AD" clId="Web-{9BEA0A3C-714D-4048-8C8E-143254D5F487}"/>
    <pc:docChg chg="addSld delSld modSld">
      <pc:chgData name="vostinakova.klara" userId="S::vostinakova.klara_gmail.com#ext#@cztlos.onmicrosoft.com::f120e31a-fdef-407c-be06-d337916d91ba" providerId="AD" clId="Web-{9BEA0A3C-714D-4048-8C8E-143254D5F487}" dt="2020-04-30T16:37:55.607" v="3250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9BEA0A3C-714D-4048-8C8E-143254D5F487}" dt="2020-04-30T16:36:15.983" v="3160" actId="1076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6:36:02.217" v="3156" actId="20577"/>
          <ac:spMkLst>
            <pc:docMk/>
            <pc:sldMk cId="2668919053" sldId="276"/>
            <ac:spMk id="3" creationId="{00000000-0000-0000-0000-000000000000}"/>
          </ac:spMkLst>
        </pc:spChg>
        <pc:picChg chg="mod">
          <ac:chgData name="vostinakova.klara" userId="S::vostinakova.klara_gmail.com#ext#@cztlos.onmicrosoft.com::f120e31a-fdef-407c-be06-d337916d91ba" providerId="AD" clId="Web-{9BEA0A3C-714D-4048-8C8E-143254D5F487}" dt="2020-04-30T16:36:15.983" v="3160" actId="1076"/>
          <ac:picMkLst>
            <pc:docMk/>
            <pc:sldMk cId="2668919053" sldId="276"/>
            <ac:picMk id="4" creationId="{BC1E1174-83E0-45A0-8ADF-4E56EE98DDC5}"/>
          </ac:picMkLst>
        </pc:picChg>
        <pc:picChg chg="mod">
          <ac:chgData name="vostinakova.klara" userId="S::vostinakova.klara_gmail.com#ext#@cztlos.onmicrosoft.com::f120e31a-fdef-407c-be06-d337916d91ba" providerId="AD" clId="Web-{9BEA0A3C-714D-4048-8C8E-143254D5F487}" dt="2020-04-30T16:36:14.592" v="3159" actId="1076"/>
          <ac:picMkLst>
            <pc:docMk/>
            <pc:sldMk cId="2668919053" sldId="276"/>
            <ac:picMk id="1028" creationId="{3E290C44-8C8E-4BD2-B2FB-D90A02DA1136}"/>
          </ac:picMkLst>
        </pc:picChg>
      </pc:sldChg>
      <pc:sldChg chg="delSp modSp">
        <pc:chgData name="vostinakova.klara" userId="S::vostinakova.klara_gmail.com#ext#@cztlos.onmicrosoft.com::f120e31a-fdef-407c-be06-d337916d91ba" providerId="AD" clId="Web-{9BEA0A3C-714D-4048-8C8E-143254D5F487}" dt="2020-04-30T16:37:55.607" v="3249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6:37:55.607" v="3249" actId="20577"/>
          <ac:spMkLst>
            <pc:docMk/>
            <pc:sldMk cId="2817285226" sldId="278"/>
            <ac:spMk id="3" creationId="{00000000-0000-0000-0000-000000000000}"/>
          </ac:spMkLst>
        </pc:spChg>
        <pc:spChg chg="del mod">
          <ac:chgData name="vostinakova.klara" userId="S::vostinakova.klara_gmail.com#ext#@cztlos.onmicrosoft.com::f120e31a-fdef-407c-be06-d337916d91ba" providerId="AD" clId="Web-{9BEA0A3C-714D-4048-8C8E-143254D5F487}" dt="2020-04-30T16:36:22.701" v="3164"/>
          <ac:spMkLst>
            <pc:docMk/>
            <pc:sldMk cId="2817285226" sldId="278"/>
            <ac:spMk id="6" creationId="{34E7E961-2114-4327-BCF9-CCC383253732}"/>
          </ac:spMkLst>
        </pc:spChg>
      </pc:sldChg>
      <pc:sldChg chg="addSp delSp modSp">
        <pc:chgData name="vostinakova.klara" userId="S::vostinakova.klara_gmail.com#ext#@cztlos.onmicrosoft.com::f120e31a-fdef-407c-be06-d337916d91ba" providerId="AD" clId="Web-{9BEA0A3C-714D-4048-8C8E-143254D5F487}" dt="2020-04-30T16:27:26.674" v="2810" actId="20577"/>
        <pc:sldMkLst>
          <pc:docMk/>
          <pc:sldMk cId="3786350988" sldId="280"/>
        </pc:sldMkLst>
        <pc:spChg chg="add mod">
          <ac:chgData name="vostinakova.klara" userId="S::vostinakova.klara_gmail.com#ext#@cztlos.onmicrosoft.com::f120e31a-fdef-407c-be06-d337916d91ba" providerId="AD" clId="Web-{9BEA0A3C-714D-4048-8C8E-143254D5F487}" dt="2020-04-30T16:27:26.674" v="2810" actId="20577"/>
          <ac:spMkLst>
            <pc:docMk/>
            <pc:sldMk cId="3786350988" sldId="280"/>
            <ac:spMk id="4" creationId="{2DB5C78A-87CD-42B3-B702-39B5E6CC5E20}"/>
          </ac:spMkLst>
        </pc:spChg>
        <pc:graphicFrameChg chg="del">
          <ac:chgData name="vostinakova.klara" userId="S::vostinakova.klara_gmail.com#ext#@cztlos.onmicrosoft.com::f120e31a-fdef-407c-be06-d337916d91ba" providerId="AD" clId="Web-{9BEA0A3C-714D-4048-8C8E-143254D5F487}" dt="2020-04-30T16:27:20.361" v="2802"/>
          <ac:graphicFrameMkLst>
            <pc:docMk/>
            <pc:sldMk cId="3786350988" sldId="280"/>
            <ac:graphicFrameMk id="10" creationId="{92652FE8-2FE4-4971-9A87-B5980375BE07}"/>
          </ac:graphicFrameMkLst>
        </pc:graphicFrameChg>
      </pc:sldChg>
      <pc:sldChg chg="modSp">
        <pc:chgData name="vostinakova.klara" userId="S::vostinakova.klara_gmail.com#ext#@cztlos.onmicrosoft.com::f120e31a-fdef-407c-be06-d337916d91ba" providerId="AD" clId="Web-{9BEA0A3C-714D-4048-8C8E-143254D5F487}" dt="2020-04-30T16:28:13.720" v="2830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6:28:13.720" v="2830"/>
          <ac:spMkLst>
            <pc:docMk/>
            <pc:sldMk cId="1190663047" sldId="286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9BEA0A3C-714D-4048-8C8E-143254D5F487}" dt="2020-04-30T15:46:25.675" v="25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5:46:25.675" v="25" actId="20577"/>
          <ac:spMkLst>
            <pc:docMk/>
            <pc:sldMk cId="2691896947" sldId="291"/>
            <ac:spMk id="3" creationId="{999EBCF0-3717-439A-AC99-283083F90A13}"/>
          </ac:spMkLst>
        </pc:spChg>
      </pc:sldChg>
      <pc:sldChg chg="modSp">
        <pc:chgData name="vostinakova.klara" userId="S::vostinakova.klara_gmail.com#ext#@cztlos.onmicrosoft.com::f120e31a-fdef-407c-be06-d337916d91ba" providerId="AD" clId="Web-{9BEA0A3C-714D-4048-8C8E-143254D5F487}" dt="2020-04-30T16:19:36.880" v="2506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6:18:15.428" v="2452" actId="20577"/>
          <ac:spMkLst>
            <pc:docMk/>
            <pc:sldMk cId="666974037" sldId="292"/>
            <ac:spMk id="2" creationId="{1AD31464-AE79-4A71-B6EA-9B2B6501820F}"/>
          </ac:spMkLst>
        </pc:spChg>
        <pc:spChg chg="mod">
          <ac:chgData name="vostinakova.klara" userId="S::vostinakova.klara_gmail.com#ext#@cztlos.onmicrosoft.com::f120e31a-fdef-407c-be06-d337916d91ba" providerId="AD" clId="Web-{9BEA0A3C-714D-4048-8C8E-143254D5F487}" dt="2020-04-30T16:19:36.880" v="2506" actId="20577"/>
          <ac:spMkLst>
            <pc:docMk/>
            <pc:sldMk cId="666974037" sldId="292"/>
            <ac:spMk id="15" creationId="{FD2A7D44-A1EB-45C4-AAAE-016446B9EF71}"/>
          </ac:spMkLst>
        </pc:spChg>
      </pc:sldChg>
      <pc:sldChg chg="modSp">
        <pc:chgData name="vostinakova.klara" userId="S::vostinakova.klara_gmail.com#ext#@cztlos.onmicrosoft.com::f120e31a-fdef-407c-be06-d337916d91ba" providerId="AD" clId="Web-{9BEA0A3C-714D-4048-8C8E-143254D5F487}" dt="2020-04-30T15:46:35.238" v="42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5:46:35.238" v="42" actId="20577"/>
          <ac:spMkLst>
            <pc:docMk/>
            <pc:sldMk cId="2898528987" sldId="296"/>
            <ac:spMk id="3" creationId="{999EBCF0-3717-439A-AC99-283083F90A13}"/>
          </ac:spMkLst>
        </pc:spChg>
      </pc:sldChg>
      <pc:sldChg chg="delSp modSp del">
        <pc:chgData name="vostinakova.klara" userId="S::vostinakova.klara_gmail.com#ext#@cztlos.onmicrosoft.com::f120e31a-fdef-407c-be06-d337916d91ba" providerId="AD" clId="Web-{9BEA0A3C-714D-4048-8C8E-143254D5F487}" dt="2020-04-30T16:17:06.647" v="2447"/>
        <pc:sldMkLst>
          <pc:docMk/>
          <pc:sldMk cId="163152902" sldId="297"/>
        </pc:sldMkLst>
        <pc:spChg chg="del">
          <ac:chgData name="vostinakova.klara" userId="S::vostinakova.klara_gmail.com#ext#@cztlos.onmicrosoft.com::f120e31a-fdef-407c-be06-d337916d91ba" providerId="AD" clId="Web-{9BEA0A3C-714D-4048-8C8E-143254D5F487}" dt="2020-04-30T15:50:30.705" v="120"/>
          <ac:spMkLst>
            <pc:docMk/>
            <pc:sldMk cId="163152902" sldId="297"/>
            <ac:spMk id="13" creationId="{2043B9E7-5D15-4334-8819-5B32D22F092F}"/>
          </ac:spMkLst>
        </pc:spChg>
        <pc:graphicFrameChg chg="mod">
          <ac:chgData name="vostinakova.klara" userId="S::vostinakova.klara_gmail.com#ext#@cztlos.onmicrosoft.com::f120e31a-fdef-407c-be06-d337916d91ba" providerId="AD" clId="Web-{9BEA0A3C-714D-4048-8C8E-143254D5F487}" dt="2020-04-30T15:50:41.830" v="121" actId="1076"/>
          <ac:graphicFrameMkLst>
            <pc:docMk/>
            <pc:sldMk cId="163152902" sldId="297"/>
            <ac:graphicFrameMk id="8" creationId="{9E724E2E-9690-4D5F-9009-64E4E2516372}"/>
          </ac:graphicFrameMkLst>
        </pc:graphicFrameChg>
      </pc:sldChg>
      <pc:sldChg chg="addSp delSp modSp new">
        <pc:chgData name="vostinakova.klara" userId="S::vostinakova.klara_gmail.com#ext#@cztlos.onmicrosoft.com::f120e31a-fdef-407c-be06-d337916d91ba" providerId="AD" clId="Web-{9BEA0A3C-714D-4048-8C8E-143254D5F487}" dt="2020-04-30T16:19:59.896" v="2514" actId="20577"/>
        <pc:sldMkLst>
          <pc:docMk/>
          <pc:sldMk cId="2487131704" sldId="298"/>
        </pc:sldMkLst>
        <pc:spChg chg="mod">
          <ac:chgData name="vostinakova.klara" userId="S::vostinakova.klara_gmail.com#ext#@cztlos.onmicrosoft.com::f120e31a-fdef-407c-be06-d337916d91ba" providerId="AD" clId="Web-{9BEA0A3C-714D-4048-8C8E-143254D5F487}" dt="2020-04-30T16:16:56.897" v="2444" actId="20577"/>
          <ac:spMkLst>
            <pc:docMk/>
            <pc:sldMk cId="2487131704" sldId="298"/>
            <ac:spMk id="2" creationId="{BD475D9B-935F-4865-89B4-53FFB4003D04}"/>
          </ac:spMkLst>
        </pc:spChg>
        <pc:spChg chg="del">
          <ac:chgData name="vostinakova.klara" userId="S::vostinakova.klara_gmail.com#ext#@cztlos.onmicrosoft.com::f120e31a-fdef-407c-be06-d337916d91ba" providerId="AD" clId="Web-{9BEA0A3C-714D-4048-8C8E-143254D5F487}" dt="2020-04-30T15:51:31.642" v="149"/>
          <ac:spMkLst>
            <pc:docMk/>
            <pc:sldMk cId="2487131704" sldId="298"/>
            <ac:spMk id="3" creationId="{66EA9F51-5B95-479D-8F7B-DA0F01E32D7D}"/>
          </ac:spMkLst>
        </pc:spChg>
        <pc:spChg chg="del">
          <ac:chgData name="vostinakova.klara" userId="S::vostinakova.klara_gmail.com#ext#@cztlos.onmicrosoft.com::f120e31a-fdef-407c-be06-d337916d91ba" providerId="AD" clId="Web-{9BEA0A3C-714D-4048-8C8E-143254D5F487}" dt="2020-04-30T15:51:04.002" v="123"/>
          <ac:spMkLst>
            <pc:docMk/>
            <pc:sldMk cId="2487131704" sldId="298"/>
            <ac:spMk id="4" creationId="{ED9D90C9-826C-4CFF-A79F-A69A7EF38DFF}"/>
          </ac:spMkLst>
        </pc:spChg>
        <pc:spChg chg="add mod">
          <ac:chgData name="vostinakova.klara" userId="S::vostinakova.klara_gmail.com#ext#@cztlos.onmicrosoft.com::f120e31a-fdef-407c-be06-d337916d91ba" providerId="AD" clId="Web-{9BEA0A3C-714D-4048-8C8E-143254D5F487}" dt="2020-04-30T16:19:59.896" v="2514" actId="20577"/>
          <ac:spMkLst>
            <pc:docMk/>
            <pc:sldMk cId="2487131704" sldId="298"/>
            <ac:spMk id="8" creationId="{C4D6AF74-9A94-4F26-BC43-7AC0A0679C29}"/>
          </ac:spMkLst>
        </pc:spChg>
        <pc:spChg chg="add del mod">
          <ac:chgData name="vostinakova.klara" userId="S::vostinakova.klara_gmail.com#ext#@cztlos.onmicrosoft.com::f120e31a-fdef-407c-be06-d337916d91ba" providerId="AD" clId="Web-{9BEA0A3C-714D-4048-8C8E-143254D5F487}" dt="2020-04-30T16:07:14.620" v="1878"/>
          <ac:spMkLst>
            <pc:docMk/>
            <pc:sldMk cId="2487131704" sldId="298"/>
            <ac:spMk id="10" creationId="{3AF1D78D-0B2A-4CA2-B10F-3A87DAAD20A1}"/>
          </ac:spMkLst>
        </pc:spChg>
        <pc:graphicFrameChg chg="add del mod ord modGraphic">
          <ac:chgData name="vostinakova.klara" userId="S::vostinakova.klara_gmail.com#ext#@cztlos.onmicrosoft.com::f120e31a-fdef-407c-be06-d337916d91ba" providerId="AD" clId="Web-{9BEA0A3C-714D-4048-8C8E-143254D5F487}" dt="2020-04-30T16:07:10.870" v="1877"/>
          <ac:graphicFrameMkLst>
            <pc:docMk/>
            <pc:sldMk cId="2487131704" sldId="298"/>
            <ac:graphicFrameMk id="5" creationId="{749FD161-4D45-4649-8139-986A3DA4BDE6}"/>
          </ac:graphicFrameMkLst>
        </pc:graphicFrameChg>
      </pc:sldChg>
    </pc:docChg>
  </pc:docChgLst>
  <pc:docChgLst>
    <pc:chgData name="vostinakova.klara" userId="S::vostinakova.klara_gmail.com#ext#@cztlos.onmicrosoft.com::f120e31a-fdef-407c-be06-d337916d91ba" providerId="AD" clId="Web-{606E15CF-4952-46F6-AF50-DD245DE99F6A}"/>
    <pc:docChg chg="delSld modSld">
      <pc:chgData name="vostinakova.klara" userId="S::vostinakova.klara_gmail.com#ext#@cztlos.onmicrosoft.com::f120e31a-fdef-407c-be06-d337916d91ba" providerId="AD" clId="Web-{606E15CF-4952-46F6-AF50-DD245DE99F6A}" dt="2020-04-09T15:55:50.203" v="64"/>
      <pc:docMkLst>
        <pc:docMk/>
      </pc:docMkLst>
      <pc:sldChg chg="modSp">
        <pc:chgData name="vostinakova.klara" userId="S::vostinakova.klara_gmail.com#ext#@cztlos.onmicrosoft.com::f120e31a-fdef-407c-be06-d337916d91ba" providerId="AD" clId="Web-{606E15CF-4952-46F6-AF50-DD245DE99F6A}" dt="2020-04-09T15:54:14.437" v="48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606E15CF-4952-46F6-AF50-DD245DE99F6A}" dt="2020-04-09T15:54:14.437" v="48" actId="20577"/>
          <ac:spMkLst>
            <pc:docMk/>
            <pc:sldMk cId="2668919053" sldId="276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606E15CF-4952-46F6-AF50-DD245DE99F6A}" dt="2020-04-09T15:54:56.984" v="56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606E15CF-4952-46F6-AF50-DD245DE99F6A}" dt="2020-04-09T15:54:56.984" v="56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606E15CF-4952-46F6-AF50-DD245DE99F6A}" dt="2020-04-09T15:55:35.359" v="62" actId="20577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606E15CF-4952-46F6-AF50-DD245DE99F6A}" dt="2020-04-09T15:55:35.359" v="62" actId="20577"/>
          <ac:spMkLst>
            <pc:docMk/>
            <pc:sldMk cId="3786350988" sldId="280"/>
            <ac:spMk id="3" creationId="{00000000-0000-0000-0000-000000000000}"/>
          </ac:spMkLst>
        </pc:spChg>
      </pc:sldChg>
      <pc:sldChg chg="del">
        <pc:chgData name="vostinakova.klara" userId="S::vostinakova.klara_gmail.com#ext#@cztlos.onmicrosoft.com::f120e31a-fdef-407c-be06-d337916d91ba" providerId="AD" clId="Web-{606E15CF-4952-46F6-AF50-DD245DE99F6A}" dt="2020-04-09T15:55:50.203" v="64"/>
        <pc:sldMkLst>
          <pc:docMk/>
          <pc:sldMk cId="9903493" sldId="285"/>
        </pc:sldMkLst>
      </pc:sldChg>
    </pc:docChg>
  </pc:docChgLst>
  <pc:docChgLst>
    <pc:chgData name="Janečková Veronika, Mgr." userId="S::janeckova@czechtourism.cz::6383fc01-549c-4607-a923-68683cfd7124" providerId="AD" clId="Web-{6E282FD7-E934-1373-39C9-0CE906DF8B4F}"/>
    <pc:docChg chg="modSld">
      <pc:chgData name="Janečková Veronika, Mgr." userId="S::janeckova@czechtourism.cz::6383fc01-549c-4607-a923-68683cfd7124" providerId="AD" clId="Web-{6E282FD7-E934-1373-39C9-0CE906DF8B4F}" dt="2020-04-06T07:44:58.712" v="161" actId="20577"/>
      <pc:docMkLst>
        <pc:docMk/>
      </pc:docMkLst>
      <pc:sldChg chg="modSp">
        <pc:chgData name="Janečková Veronika, Mgr." userId="S::janeckova@czechtourism.cz::6383fc01-549c-4607-a923-68683cfd7124" providerId="AD" clId="Web-{6E282FD7-E934-1373-39C9-0CE906DF8B4F}" dt="2020-04-06T07:44:58.712" v="160" actId="20577"/>
        <pc:sldMkLst>
          <pc:docMk/>
          <pc:sldMk cId="4146229454" sldId="275"/>
        </pc:sldMkLst>
        <pc:spChg chg="mod">
          <ac:chgData name="Janečková Veronika, Mgr." userId="S::janeckova@czechtourism.cz::6383fc01-549c-4607-a923-68683cfd7124" providerId="AD" clId="Web-{6E282FD7-E934-1373-39C9-0CE906DF8B4F}" dt="2020-04-06T07:44:58.712" v="160" actId="20577"/>
          <ac:spMkLst>
            <pc:docMk/>
            <pc:sldMk cId="4146229454" sldId="275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CDA0D283-F81D-4058-928C-1FA2FD406E76}"/>
    <pc:docChg chg="addSld modSld sldOrd">
      <pc:chgData name="vostinakova.klara" userId="S::vostinakova.klara_gmail.com#ext#@cztlos.onmicrosoft.com::f120e31a-fdef-407c-be06-d337916d91ba" providerId="AD" clId="Web-{CDA0D283-F81D-4058-928C-1FA2FD406E76}" dt="2020-05-04T08:38:42.761" v="632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CDA0D283-F81D-4058-928C-1FA2FD406E76}" dt="2020-05-04T07:23:45.235" v="270" actId="20577"/>
        <pc:sldMkLst>
          <pc:docMk/>
          <pc:sldMk cId="3415184780" sldId="260"/>
        </pc:sldMkLst>
        <pc:spChg chg="mod">
          <ac:chgData name="vostinakova.klara" userId="S::vostinakova.klara_gmail.com#ext#@cztlos.onmicrosoft.com::f120e31a-fdef-407c-be06-d337916d91ba" providerId="AD" clId="Web-{CDA0D283-F81D-4058-928C-1FA2FD406E76}" dt="2020-05-04T07:19:15.113" v="258" actId="20577"/>
          <ac:spMkLst>
            <pc:docMk/>
            <pc:sldMk cId="3415184780" sldId="260"/>
            <ac:spMk id="3" creationId="{EC433D56-D12A-4B60-A726-77D2C88754DD}"/>
          </ac:spMkLst>
        </pc:spChg>
        <pc:spChg chg="mod">
          <ac:chgData name="vostinakova.klara" userId="S::vostinakova.klara_gmail.com#ext#@cztlos.onmicrosoft.com::f120e31a-fdef-407c-be06-d337916d91ba" providerId="AD" clId="Web-{CDA0D283-F81D-4058-928C-1FA2FD406E76}" dt="2020-05-04T07:23:45.235" v="270" actId="20577"/>
          <ac:spMkLst>
            <pc:docMk/>
            <pc:sldMk cId="3415184780" sldId="260"/>
            <ac:spMk id="4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CDA0D283-F81D-4058-928C-1FA2FD406E76}" dt="2020-05-04T08:00:09.131" v="402" actId="20577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CDA0D283-F81D-4058-928C-1FA2FD406E76}" dt="2020-05-04T08:00:09.131" v="402" actId="20577"/>
          <ac:spMkLst>
            <pc:docMk/>
            <pc:sldMk cId="2817285226" sldId="278"/>
            <ac:spMk id="3" creationId="{00000000-0000-0000-0000-000000000000}"/>
          </ac:spMkLst>
        </pc:spChg>
      </pc:sldChg>
      <pc:sldChg chg="addSp delSp modSp">
        <pc:chgData name="vostinakova.klara" userId="S::vostinakova.klara_gmail.com#ext#@cztlos.onmicrosoft.com::f120e31a-fdef-407c-be06-d337916d91ba" providerId="AD" clId="Web-{CDA0D283-F81D-4058-928C-1FA2FD406E76}" dt="2020-05-04T08:32:15.140" v="503" actId="1076"/>
        <pc:sldMkLst>
          <pc:docMk/>
          <pc:sldMk cId="3507201739" sldId="294"/>
        </pc:sldMkLst>
        <pc:spChg chg="del">
          <ac:chgData name="vostinakova.klara" userId="S::vostinakova.klara_gmail.com#ext#@cztlos.onmicrosoft.com::f120e31a-fdef-407c-be06-d337916d91ba" providerId="AD" clId="Web-{CDA0D283-F81D-4058-928C-1FA2FD406E76}" dt="2020-05-04T08:32:03.937" v="493"/>
          <ac:spMkLst>
            <pc:docMk/>
            <pc:sldMk cId="3507201739" sldId="294"/>
            <ac:spMk id="13" creationId="{4EF7D561-DBAE-4CC8-BCF5-19B9713E41CF}"/>
          </ac:spMkLst>
        </pc:spChg>
        <pc:spChg chg="mod">
          <ac:chgData name="vostinakova.klara" userId="S::vostinakova.klara_gmail.com#ext#@cztlos.onmicrosoft.com::f120e31a-fdef-407c-be06-d337916d91ba" providerId="AD" clId="Web-{CDA0D283-F81D-4058-928C-1FA2FD406E76}" dt="2020-05-04T08:32:13.109" v="502" actId="1076"/>
          <ac:spMkLst>
            <pc:docMk/>
            <pc:sldMk cId="3507201739" sldId="294"/>
            <ac:spMk id="14" creationId="{B30F69AF-12EE-42F3-8355-9FF8D41DF0D7}"/>
          </ac:spMkLst>
        </pc:spChg>
        <pc:spChg chg="del">
          <ac:chgData name="vostinakova.klara" userId="S::vostinakova.klara_gmail.com#ext#@cztlos.onmicrosoft.com::f120e31a-fdef-407c-be06-d337916d91ba" providerId="AD" clId="Web-{CDA0D283-F81D-4058-928C-1FA2FD406E76}" dt="2020-05-04T08:21:49.835" v="416"/>
          <ac:spMkLst>
            <pc:docMk/>
            <pc:sldMk cId="3507201739" sldId="294"/>
            <ac:spMk id="15" creationId="{2CB3D30D-28F5-4573-945E-15C7E6458C23}"/>
          </ac:spMkLst>
        </pc:spChg>
        <pc:picChg chg="add del mod">
          <ac:chgData name="vostinakova.klara" userId="S::vostinakova.klara_gmail.com#ext#@cztlos.onmicrosoft.com::f120e31a-fdef-407c-be06-d337916d91ba" providerId="AD" clId="Web-{CDA0D283-F81D-4058-928C-1FA2FD406E76}" dt="2020-05-04T08:32:05.047" v="496"/>
          <ac:picMkLst>
            <pc:docMk/>
            <pc:sldMk cId="3507201739" sldId="294"/>
            <ac:picMk id="3" creationId="{6A72FD43-5CC5-49AA-8212-F32B99D680E8}"/>
          </ac:picMkLst>
        </pc:picChg>
        <pc:picChg chg="add del mod">
          <ac:chgData name="vostinakova.klara" userId="S::vostinakova.klara_gmail.com#ext#@cztlos.onmicrosoft.com::f120e31a-fdef-407c-be06-d337916d91ba" providerId="AD" clId="Web-{CDA0D283-F81D-4058-928C-1FA2FD406E76}" dt="2020-05-04T08:29:29.580" v="460"/>
          <ac:picMkLst>
            <pc:docMk/>
            <pc:sldMk cId="3507201739" sldId="294"/>
            <ac:picMk id="5" creationId="{970CC4F9-740D-4CE6-907B-9A70187E30AF}"/>
          </ac:picMkLst>
        </pc:picChg>
        <pc:picChg chg="del">
          <ac:chgData name="vostinakova.klara" userId="S::vostinakova.klara_gmail.com#ext#@cztlos.onmicrosoft.com::f120e31a-fdef-407c-be06-d337916d91ba" providerId="AD" clId="Web-{CDA0D283-F81D-4058-928C-1FA2FD406E76}" dt="2020-05-04T08:25:11.161" v="425"/>
          <ac:picMkLst>
            <pc:docMk/>
            <pc:sldMk cId="3507201739" sldId="294"/>
            <ac:picMk id="7" creationId="{00EB66BD-6634-4134-91BE-AA3160249E90}"/>
          </ac:picMkLst>
        </pc:picChg>
        <pc:picChg chg="add del mod modCrop">
          <ac:chgData name="vostinakova.klara" userId="S::vostinakova.klara_gmail.com#ext#@cztlos.onmicrosoft.com::f120e31a-fdef-407c-be06-d337916d91ba" providerId="AD" clId="Web-{CDA0D283-F81D-4058-928C-1FA2FD406E76}" dt="2020-05-04T08:30:49.594" v="470"/>
          <ac:picMkLst>
            <pc:docMk/>
            <pc:sldMk cId="3507201739" sldId="294"/>
            <ac:picMk id="8" creationId="{2B3577BF-61EC-474F-965E-70B55A055672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2:15.140" v="503" actId="1076"/>
          <ac:picMkLst>
            <pc:docMk/>
            <pc:sldMk cId="3507201739" sldId="294"/>
            <ac:picMk id="9" creationId="{A27C3D87-E9E8-4C39-B2D0-5EB1A96D218E}"/>
          </ac:picMkLst>
        </pc:picChg>
        <pc:picChg chg="add del mod">
          <ac:chgData name="vostinakova.klara" userId="S::vostinakova.klara_gmail.com#ext#@cztlos.onmicrosoft.com::f120e31a-fdef-407c-be06-d337916d91ba" providerId="AD" clId="Web-{CDA0D283-F81D-4058-928C-1FA2FD406E76}" dt="2020-05-04T08:32:02.672" v="492"/>
          <ac:picMkLst>
            <pc:docMk/>
            <pc:sldMk cId="3507201739" sldId="294"/>
            <ac:picMk id="11" creationId="{D290C18C-9D91-4DF4-95EB-8CDA32E6EC7C}"/>
          </ac:picMkLst>
        </pc:picChg>
        <pc:picChg chg="add del mod">
          <ac:chgData name="vostinakova.klara" userId="S::vostinakova.klara_gmail.com#ext#@cztlos.onmicrosoft.com::f120e31a-fdef-407c-be06-d337916d91ba" providerId="AD" clId="Web-{CDA0D283-F81D-4058-928C-1FA2FD406E76}" dt="2020-05-04T08:32:05.765" v="498"/>
          <ac:picMkLst>
            <pc:docMk/>
            <pc:sldMk cId="3507201739" sldId="294"/>
            <ac:picMk id="16" creationId="{4A5D07D2-731D-4CC3-B81F-F7E7AC75EB0C}"/>
          </ac:picMkLst>
        </pc:picChg>
        <pc:picChg chg="add del mod">
          <ac:chgData name="vostinakova.klara" userId="S::vostinakova.klara_gmail.com#ext#@cztlos.onmicrosoft.com::f120e31a-fdef-407c-be06-d337916d91ba" providerId="AD" clId="Web-{CDA0D283-F81D-4058-928C-1FA2FD406E76}" dt="2020-05-04T08:32:05.390" v="497"/>
          <ac:picMkLst>
            <pc:docMk/>
            <pc:sldMk cId="3507201739" sldId="294"/>
            <ac:picMk id="18" creationId="{86ACD987-8B28-4CE3-A559-1FCDB5C7F256}"/>
          </ac:picMkLst>
        </pc:picChg>
        <pc:picChg chg="add del mod modCrop">
          <ac:chgData name="vostinakova.klara" userId="S::vostinakova.klara_gmail.com#ext#@cztlos.onmicrosoft.com::f120e31a-fdef-407c-be06-d337916d91ba" providerId="AD" clId="Web-{CDA0D283-F81D-4058-928C-1FA2FD406E76}" dt="2020-05-04T08:32:04.656" v="495"/>
          <ac:picMkLst>
            <pc:docMk/>
            <pc:sldMk cId="3507201739" sldId="294"/>
            <ac:picMk id="20" creationId="{ADCF9F0D-0ACD-4CC4-8B44-9D776AB6D60E}"/>
          </ac:picMkLst>
        </pc:picChg>
        <pc:picChg chg="add del mod modCrop">
          <ac:chgData name="vostinakova.klara" userId="S::vostinakova.klara_gmail.com#ext#@cztlos.onmicrosoft.com::f120e31a-fdef-407c-be06-d337916d91ba" providerId="AD" clId="Web-{CDA0D283-F81D-4058-928C-1FA2FD406E76}" dt="2020-05-04T08:32:04.281" v="494"/>
          <ac:picMkLst>
            <pc:docMk/>
            <pc:sldMk cId="3507201739" sldId="294"/>
            <ac:picMk id="22" creationId="{581C2D94-DE6B-4F5A-842C-732FA4768E24}"/>
          </ac:picMkLst>
        </pc:picChg>
      </pc:sldChg>
      <pc:sldChg chg="addSp delSp modSp">
        <pc:chgData name="vostinakova.klara" userId="S::vostinakova.klara_gmail.com#ext#@cztlos.onmicrosoft.com::f120e31a-fdef-407c-be06-d337916d91ba" providerId="AD" clId="Web-{CDA0D283-F81D-4058-928C-1FA2FD406E76}" dt="2020-05-04T08:18:34.025" v="415" actId="1076"/>
        <pc:sldMkLst>
          <pc:docMk/>
          <pc:sldMk cId="2717932885" sldId="299"/>
        </pc:sldMkLst>
        <pc:spChg chg="del">
          <ac:chgData name="vostinakova.klara" userId="S::vostinakova.klara_gmail.com#ext#@cztlos.onmicrosoft.com::f120e31a-fdef-407c-be06-d337916d91ba" providerId="AD" clId="Web-{CDA0D283-F81D-4058-928C-1FA2FD406E76}" dt="2020-05-04T08:17:43.416" v="404"/>
          <ac:spMkLst>
            <pc:docMk/>
            <pc:sldMk cId="2717932885" sldId="299"/>
            <ac:spMk id="8" creationId="{4C4BC761-EB16-4B51-8912-56129A2252DF}"/>
          </ac:spMkLst>
        </pc:spChg>
        <pc:picChg chg="add mod modCrop">
          <ac:chgData name="vostinakova.klara" userId="S::vostinakova.klara_gmail.com#ext#@cztlos.onmicrosoft.com::f120e31a-fdef-407c-be06-d337916d91ba" providerId="AD" clId="Web-{CDA0D283-F81D-4058-928C-1FA2FD406E76}" dt="2020-05-04T08:18:34.025" v="414" actId="1076"/>
          <ac:picMkLst>
            <pc:docMk/>
            <pc:sldMk cId="2717932885" sldId="299"/>
            <ac:picMk id="7" creationId="{18683595-96F2-46ED-A632-2027E85EA221}"/>
          </ac:picMkLst>
        </pc:picChg>
        <pc:picChg chg="add mod modCrop">
          <ac:chgData name="vostinakova.klara" userId="S::vostinakova.klara_gmail.com#ext#@cztlos.onmicrosoft.com::f120e31a-fdef-407c-be06-d337916d91ba" providerId="AD" clId="Web-{CDA0D283-F81D-4058-928C-1FA2FD406E76}" dt="2020-05-04T08:18:34.025" v="415" actId="1076"/>
          <ac:picMkLst>
            <pc:docMk/>
            <pc:sldMk cId="2717932885" sldId="299"/>
            <ac:picMk id="12" creationId="{485090FF-6369-4C13-AC50-D4F9E906F87F}"/>
          </ac:picMkLst>
        </pc:picChg>
      </pc:sldChg>
      <pc:sldChg chg="modSp">
        <pc:chgData name="vostinakova.klara" userId="S::vostinakova.klara_gmail.com#ext#@cztlos.onmicrosoft.com::f120e31a-fdef-407c-be06-d337916d91ba" providerId="AD" clId="Web-{CDA0D283-F81D-4058-928C-1FA2FD406E76}" dt="2020-05-04T08:38:42.761" v="631" actId="20577"/>
        <pc:sldMkLst>
          <pc:docMk/>
          <pc:sldMk cId="969569525" sldId="300"/>
        </pc:sldMkLst>
        <pc:spChg chg="mod">
          <ac:chgData name="vostinakova.klara" userId="S::vostinakova.klara_gmail.com#ext#@cztlos.onmicrosoft.com::f120e31a-fdef-407c-be06-d337916d91ba" providerId="AD" clId="Web-{CDA0D283-F81D-4058-928C-1FA2FD406E76}" dt="2020-05-04T08:38:42.761" v="631" actId="20577"/>
          <ac:spMkLst>
            <pc:docMk/>
            <pc:sldMk cId="969569525" sldId="300"/>
            <ac:spMk id="3" creationId="{13D67AEF-9D34-45DB-A07F-BF9C5A959D3E}"/>
          </ac:spMkLst>
        </pc:spChg>
      </pc:sldChg>
      <pc:sldChg chg="delSp modSp add ord replId">
        <pc:chgData name="vostinakova.klara" userId="S::vostinakova.klara_gmail.com#ext#@cztlos.onmicrosoft.com::f120e31a-fdef-407c-be06-d337916d91ba" providerId="AD" clId="Web-{CDA0D283-F81D-4058-928C-1FA2FD406E76}" dt="2020-05-04T08:34:44.670" v="524" actId="14100"/>
        <pc:sldMkLst>
          <pc:docMk/>
          <pc:sldMk cId="2151331123" sldId="301"/>
        </pc:sldMkLst>
        <pc:spChg chg="mod">
          <ac:chgData name="vostinakova.klara" userId="S::vostinakova.klara_gmail.com#ext#@cztlos.onmicrosoft.com::f120e31a-fdef-407c-be06-d337916d91ba" providerId="AD" clId="Web-{CDA0D283-F81D-4058-928C-1FA2FD406E76}" dt="2020-05-04T08:34:28.092" v="522" actId="1076"/>
          <ac:spMkLst>
            <pc:docMk/>
            <pc:sldMk cId="2151331123" sldId="301"/>
            <ac:spMk id="13" creationId="{4EF7D561-DBAE-4CC8-BCF5-19B9713E41CF}"/>
          </ac:spMkLst>
        </pc:spChg>
        <pc:spChg chg="del">
          <ac:chgData name="vostinakova.klara" userId="S::vostinakova.klara_gmail.com#ext#@cztlos.onmicrosoft.com::f120e31a-fdef-407c-be06-d337916d91ba" providerId="AD" clId="Web-{CDA0D283-F81D-4058-928C-1FA2FD406E76}" dt="2020-05-04T08:31:37.719" v="483"/>
          <ac:spMkLst>
            <pc:docMk/>
            <pc:sldMk cId="2151331123" sldId="301"/>
            <ac:spMk id="14" creationId="{B30F69AF-12EE-42F3-8355-9FF8D41DF0D7}"/>
          </ac:spMkLst>
        </pc:spChg>
        <pc:picChg chg="mod">
          <ac:chgData name="vostinakova.klara" userId="S::vostinakova.klara_gmail.com#ext#@cztlos.onmicrosoft.com::f120e31a-fdef-407c-be06-d337916d91ba" providerId="AD" clId="Web-{CDA0D283-F81D-4058-928C-1FA2FD406E76}" dt="2020-05-04T08:34:19.311" v="513" actId="1076"/>
          <ac:picMkLst>
            <pc:docMk/>
            <pc:sldMk cId="2151331123" sldId="301"/>
            <ac:picMk id="3" creationId="{6A72FD43-5CC5-49AA-8212-F32B99D680E8}"/>
          </ac:picMkLst>
        </pc:picChg>
        <pc:picChg chg="del">
          <ac:chgData name="vostinakova.klara" userId="S::vostinakova.klara_gmail.com#ext#@cztlos.onmicrosoft.com::f120e31a-fdef-407c-be06-d337916d91ba" providerId="AD" clId="Web-{CDA0D283-F81D-4058-928C-1FA2FD406E76}" dt="2020-05-04T08:31:36.562" v="482"/>
          <ac:picMkLst>
            <pc:docMk/>
            <pc:sldMk cId="2151331123" sldId="301"/>
            <ac:picMk id="9" creationId="{A27C3D87-E9E8-4C39-B2D0-5EB1A96D218E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4:44.670" v="524" actId="14100"/>
          <ac:picMkLst>
            <pc:docMk/>
            <pc:sldMk cId="2151331123" sldId="301"/>
            <ac:picMk id="11" creationId="{D290C18C-9D91-4DF4-95EB-8CDA32E6EC7C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4:19.373" v="515" actId="1076"/>
          <ac:picMkLst>
            <pc:docMk/>
            <pc:sldMk cId="2151331123" sldId="301"/>
            <ac:picMk id="16" creationId="{4A5D07D2-731D-4CC3-B81F-F7E7AC75EB0C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4:19.404" v="516" actId="1076"/>
          <ac:picMkLst>
            <pc:docMk/>
            <pc:sldMk cId="2151331123" sldId="301"/>
            <ac:picMk id="18" creationId="{86ACD987-8B28-4CE3-A559-1FCDB5C7F256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4:19.436" v="517" actId="1076"/>
          <ac:picMkLst>
            <pc:docMk/>
            <pc:sldMk cId="2151331123" sldId="301"/>
            <ac:picMk id="20" creationId="{ADCF9F0D-0ACD-4CC4-8B44-9D776AB6D60E}"/>
          </ac:picMkLst>
        </pc:picChg>
        <pc:picChg chg="mod">
          <ac:chgData name="vostinakova.klara" userId="S::vostinakova.klara_gmail.com#ext#@cztlos.onmicrosoft.com::f120e31a-fdef-407c-be06-d337916d91ba" providerId="AD" clId="Web-{CDA0D283-F81D-4058-928C-1FA2FD406E76}" dt="2020-05-04T08:34:19.467" v="518" actId="1076"/>
          <ac:picMkLst>
            <pc:docMk/>
            <pc:sldMk cId="2151331123" sldId="301"/>
            <ac:picMk id="22" creationId="{581C2D94-DE6B-4F5A-842C-732FA4768E24}"/>
          </ac:picMkLst>
        </pc:picChg>
      </pc:sldChg>
    </pc:docChg>
  </pc:docChgLst>
  <pc:docChgLst>
    <pc:chgData name="Herget Jan" userId="S::herget@czechtourism.cz::ede33faf-4948-4c3e-8f45-1f792613028d" providerId="AD" clId="Web-{F5E5AC2B-0233-440A-ACAF-D0038D4697BC}"/>
    <pc:docChg chg="modSld">
      <pc:chgData name="Herget Jan" userId="S::herget@czechtourism.cz::ede33faf-4948-4c3e-8f45-1f792613028d" providerId="AD" clId="Web-{F5E5AC2B-0233-440A-ACAF-D0038D4697BC}" dt="2020-04-24T08:03:39.210" v="2"/>
      <pc:docMkLst>
        <pc:docMk/>
      </pc:docMkLst>
      <pc:sldChg chg="mod modShow">
        <pc:chgData name="Herget Jan" userId="S::herget@czechtourism.cz::ede33faf-4948-4c3e-8f45-1f792613028d" providerId="AD" clId="Web-{F5E5AC2B-0233-440A-ACAF-D0038D4697BC}" dt="2020-04-24T08:03:35.507" v="1"/>
        <pc:sldMkLst>
          <pc:docMk/>
          <pc:sldMk cId="4146229454" sldId="275"/>
        </pc:sldMkLst>
      </pc:sldChg>
      <pc:sldChg chg="mod modShow">
        <pc:chgData name="Herget Jan" userId="S::herget@czechtourism.cz::ede33faf-4948-4c3e-8f45-1f792613028d" providerId="AD" clId="Web-{F5E5AC2B-0233-440A-ACAF-D0038D4697BC}" dt="2020-04-24T08:03:39.210" v="2"/>
        <pc:sldMkLst>
          <pc:docMk/>
          <pc:sldMk cId="2885192550" sldId="284"/>
        </pc:sldMkLst>
      </pc:sldChg>
    </pc:docChg>
  </pc:docChgLst>
  <pc:docChgLst>
    <pc:chgData name="Herget Jan" userId="S::herget@czechtourism.cz::ede33faf-4948-4c3e-8f45-1f792613028d" providerId="AD" clId="Web-{179F1518-63CB-43F5-B76D-632B09C6871F}"/>
    <pc:docChg chg="delSld modSld">
      <pc:chgData name="Herget Jan" userId="S::herget@czechtourism.cz::ede33faf-4948-4c3e-8f45-1f792613028d" providerId="AD" clId="Web-{179F1518-63CB-43F5-B76D-632B09C6871F}" dt="2020-04-04T19:11:49.635" v="98"/>
      <pc:docMkLst>
        <pc:docMk/>
      </pc:docMkLst>
      <pc:sldChg chg="addSp delSp modSp">
        <pc:chgData name="Herget Jan" userId="S::herget@czechtourism.cz::ede33faf-4948-4c3e-8f45-1f792613028d" providerId="AD" clId="Web-{179F1518-63CB-43F5-B76D-632B09C6871F}" dt="2020-04-04T19:02:41.117" v="56" actId="1076"/>
        <pc:sldMkLst>
          <pc:docMk/>
          <pc:sldMk cId="1823983692" sldId="256"/>
        </pc:sldMkLst>
        <pc:spChg chg="mod">
          <ac:chgData name="Herget Jan" userId="S::herget@czechtourism.cz::ede33faf-4948-4c3e-8f45-1f792613028d" providerId="AD" clId="Web-{179F1518-63CB-43F5-B76D-632B09C6871F}" dt="2020-04-04T19:02:28.476" v="53" actId="20577"/>
          <ac:spMkLst>
            <pc:docMk/>
            <pc:sldMk cId="1823983692" sldId="256"/>
            <ac:spMk id="2" creationId="{00000000-0000-0000-0000-000000000000}"/>
          </ac:spMkLst>
        </pc:spChg>
        <pc:spChg chg="del mod">
          <ac:chgData name="Herget Jan" userId="S::herget@czechtourism.cz::ede33faf-4948-4c3e-8f45-1f792613028d" providerId="AD" clId="Web-{179F1518-63CB-43F5-B76D-632B09C6871F}" dt="2020-04-04T18:57:41.491" v="16"/>
          <ac:spMkLst>
            <pc:docMk/>
            <pc:sldMk cId="1823983692" sldId="256"/>
            <ac:spMk id="3" creationId="{00000000-0000-0000-0000-000000000000}"/>
          </ac:spMkLst>
        </pc:spChg>
        <pc:spChg chg="mod">
          <ac:chgData name="Herget Jan" userId="S::herget@czechtourism.cz::ede33faf-4948-4c3e-8f45-1f792613028d" providerId="AD" clId="Web-{179F1518-63CB-43F5-B76D-632B09C6871F}" dt="2020-04-04T19:02:08.554" v="52" actId="1076"/>
          <ac:spMkLst>
            <pc:docMk/>
            <pc:sldMk cId="1823983692" sldId="256"/>
            <ac:spMk id="4" creationId="{632257F4-8AE7-47F0-8C6A-616780439B5D}"/>
          </ac:spMkLst>
        </pc:spChg>
        <pc:spChg chg="add del mod">
          <ac:chgData name="Herget Jan" userId="S::herget@czechtourism.cz::ede33faf-4948-4c3e-8f45-1f792613028d" providerId="AD" clId="Web-{179F1518-63CB-43F5-B76D-632B09C6871F}" dt="2020-04-04T18:57:48.335" v="17"/>
          <ac:spMkLst>
            <pc:docMk/>
            <pc:sldMk cId="1823983692" sldId="256"/>
            <ac:spMk id="7" creationId="{CF74835E-3F1B-4456-9ABA-0953552CF760}"/>
          </ac:spMkLst>
        </pc:spChg>
        <pc:picChg chg="mod">
          <ac:chgData name="Herget Jan" userId="S::herget@czechtourism.cz::ede33faf-4948-4c3e-8f45-1f792613028d" providerId="AD" clId="Web-{179F1518-63CB-43F5-B76D-632B09C6871F}" dt="2020-04-04T19:02:41.117" v="56" actId="1076"/>
          <ac:picMkLst>
            <pc:docMk/>
            <pc:sldMk cId="1823983692" sldId="256"/>
            <ac:picMk id="5" creationId="{00000000-0000-0000-0000-000000000000}"/>
          </ac:picMkLst>
        </pc:picChg>
      </pc:sldChg>
      <pc:sldChg chg="modSp">
        <pc:chgData name="Herget Jan" userId="S::herget@czechtourism.cz::ede33faf-4948-4c3e-8f45-1f792613028d" providerId="AD" clId="Web-{179F1518-63CB-43F5-B76D-632B09C6871F}" dt="2020-04-04T19:03:13.789" v="71" actId="20577"/>
        <pc:sldMkLst>
          <pc:docMk/>
          <pc:sldMk cId="3415184780" sldId="260"/>
        </pc:sldMkLst>
        <pc:spChg chg="mod">
          <ac:chgData name="Herget Jan" userId="S::herget@czechtourism.cz::ede33faf-4948-4c3e-8f45-1f792613028d" providerId="AD" clId="Web-{179F1518-63CB-43F5-B76D-632B09C6871F}" dt="2020-04-04T19:03:13.789" v="71" actId="20577"/>
          <ac:spMkLst>
            <pc:docMk/>
            <pc:sldMk cId="3415184780" sldId="260"/>
            <ac:spMk id="2" creationId="{00000000-0000-0000-0000-000000000000}"/>
          </ac:spMkLst>
        </pc:spChg>
      </pc:sldChg>
      <pc:sldChg chg="modSp">
        <pc:chgData name="Herget Jan" userId="S::herget@czechtourism.cz::ede33faf-4948-4c3e-8f45-1f792613028d" providerId="AD" clId="Web-{179F1518-63CB-43F5-B76D-632B09C6871F}" dt="2020-04-04T19:11:49.635" v="98"/>
        <pc:sldMkLst>
          <pc:docMk/>
          <pc:sldMk cId="2668919053" sldId="276"/>
        </pc:sldMkLst>
        <pc:spChg chg="mod">
          <ac:chgData name="Herget Jan" userId="S::herget@czechtourism.cz::ede33faf-4948-4c3e-8f45-1f792613028d" providerId="AD" clId="Web-{179F1518-63CB-43F5-B76D-632B09C6871F}" dt="2020-04-04T19:11:19.478" v="86" actId="20577"/>
          <ac:spMkLst>
            <pc:docMk/>
            <pc:sldMk cId="2668919053" sldId="276"/>
            <ac:spMk id="2" creationId="{00000000-0000-0000-0000-000000000000}"/>
          </ac:spMkLst>
        </pc:spChg>
        <pc:spChg chg="mod">
          <ac:chgData name="Herget Jan" userId="S::herget@czechtourism.cz::ede33faf-4948-4c3e-8f45-1f792613028d" providerId="AD" clId="Web-{179F1518-63CB-43F5-B76D-632B09C6871F}" dt="2020-04-04T19:11:49.635" v="98"/>
          <ac:spMkLst>
            <pc:docMk/>
            <pc:sldMk cId="2668919053" sldId="276"/>
            <ac:spMk id="3" creationId="{00000000-0000-0000-0000-000000000000}"/>
          </ac:spMkLst>
        </pc:spChg>
      </pc:sldChg>
      <pc:sldChg chg="del">
        <pc:chgData name="Herget Jan" userId="S::herget@czechtourism.cz::ede33faf-4948-4c3e-8f45-1f792613028d" providerId="AD" clId="Web-{179F1518-63CB-43F5-B76D-632B09C6871F}" dt="2020-04-04T19:11:07.291" v="73"/>
        <pc:sldMkLst>
          <pc:docMk/>
          <pc:sldMk cId="881752794" sldId="277"/>
        </pc:sldMkLst>
      </pc:sldChg>
    </pc:docChg>
  </pc:docChgLst>
  <pc:docChgLst>
    <pc:chgData name="vostinakova.klara" userId="S::vostinakova.klara_gmail.com#ext#@cztlos.onmicrosoft.com::f120e31a-fdef-407c-be06-d337916d91ba" providerId="AD" clId="Web-{19079B27-6A7A-48D1-9150-A593173677BA}"/>
    <pc:docChg chg="modSld">
      <pc:chgData name="vostinakova.klara" userId="S::vostinakova.klara_gmail.com#ext#@cztlos.onmicrosoft.com::f120e31a-fdef-407c-be06-d337916d91ba" providerId="AD" clId="Web-{19079B27-6A7A-48D1-9150-A593173677BA}" dt="2020-05-01T10:24:22.242" v="208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19079B27-6A7A-48D1-9150-A593173677BA}" dt="2020-05-01T10:24:22.242" v="207" actId="20577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19079B27-6A7A-48D1-9150-A593173677BA}" dt="2020-05-01T10:24:22.242" v="207" actId="20577"/>
          <ac:spMkLst>
            <pc:docMk/>
            <pc:sldMk cId="1190663047" sldId="286"/>
            <ac:spMk id="3" creationId="{00000000-0000-0000-0000-000000000000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432A46EB-0E9A-494C-BBD6-C2F69C0FAB8F}"/>
    <pc:docChg chg="modSld">
      <pc:chgData name="vostinakova.klara" userId="S::vostinakova.klara_gmail.com#ext#@cztlos.onmicrosoft.com::f120e31a-fdef-407c-be06-d337916d91ba" providerId="AD" clId="Web-{432A46EB-0E9A-494C-BBD6-C2F69C0FAB8F}" dt="2020-05-01T07:36:34.880" v="1485"/>
      <pc:docMkLst>
        <pc:docMk/>
      </pc:docMkLst>
      <pc:sldChg chg="modSp">
        <pc:chgData name="vostinakova.klara" userId="S::vostinakova.klara_gmail.com#ext#@cztlos.onmicrosoft.com::f120e31a-fdef-407c-be06-d337916d91ba" providerId="AD" clId="Web-{432A46EB-0E9A-494C-BBD6-C2F69C0FAB8F}" dt="2020-05-01T07:13:54.063" v="295" actId="20577"/>
        <pc:sldMkLst>
          <pc:docMk/>
          <pc:sldMk cId="2668919053" sldId="276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3:54.063" v="295" actId="20577"/>
          <ac:spMkLst>
            <pc:docMk/>
            <pc:sldMk cId="2668919053" sldId="276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16:32.499" v="353" actId="20577"/>
        <pc:sldMkLst>
          <pc:docMk/>
          <pc:sldMk cId="4061281037" sldId="279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6:32.499" v="353" actId="20577"/>
          <ac:spMkLst>
            <pc:docMk/>
            <pc:sldMk cId="4061281037" sldId="279"/>
            <ac:spMk id="3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34:39.444" v="1254" actId="20577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34:39.444" v="1254" actId="20577"/>
          <ac:spMkLst>
            <pc:docMk/>
            <pc:sldMk cId="3786350988" sldId="280"/>
            <ac:spMk id="2" creationId="{00000000-0000-0000-0000-000000000000}"/>
          </ac:spMkLst>
        </pc:sp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19:21.686" v="441" actId="20577"/>
        <pc:sldMkLst>
          <pc:docMk/>
          <pc:sldMk cId="1819228181" sldId="285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9:21.686" v="441" actId="20577"/>
          <ac:spMkLst>
            <pc:docMk/>
            <pc:sldMk cId="1819228181" sldId="285"/>
            <ac:spMk id="3" creationId="{00000000-0000-0000-0000-000000000000}"/>
          </ac:spMkLst>
        </pc:spChg>
      </pc:sldChg>
      <pc:sldChg chg="delSp modSp">
        <pc:chgData name="vostinakova.klara" userId="S::vostinakova.klara_gmail.com#ext#@cztlos.onmicrosoft.com::f120e31a-fdef-407c-be06-d337916d91ba" providerId="AD" clId="Web-{432A46EB-0E9A-494C-BBD6-C2F69C0FAB8F}" dt="2020-05-01T07:18:10.217" v="436"/>
        <pc:sldMkLst>
          <pc:docMk/>
          <pc:sldMk cId="1190663047" sldId="286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8:07.358" v="434" actId="20577"/>
          <ac:spMkLst>
            <pc:docMk/>
            <pc:sldMk cId="1190663047" sldId="286"/>
            <ac:spMk id="3" creationId="{00000000-0000-0000-0000-000000000000}"/>
          </ac:spMkLst>
        </pc:spChg>
        <pc:spChg chg="del">
          <ac:chgData name="vostinakova.klara" userId="S::vostinakova.klara_gmail.com#ext#@cztlos.onmicrosoft.com::f120e31a-fdef-407c-be06-d337916d91ba" providerId="AD" clId="Web-{432A46EB-0E9A-494C-BBD6-C2F69C0FAB8F}" dt="2020-05-01T07:18:10.217" v="436"/>
          <ac:spMkLst>
            <pc:docMk/>
            <pc:sldMk cId="1190663047" sldId="286"/>
            <ac:spMk id="4" creationId="{CE329B28-356E-48CA-A773-92AA7F5E46AE}"/>
          </ac:spMkLst>
        </pc:sp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11:01.377" v="29" actId="20577"/>
        <pc:sldMkLst>
          <pc:docMk/>
          <pc:sldMk cId="2691896947" sldId="291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1:01.377" v="29" actId="20577"/>
          <ac:spMkLst>
            <pc:docMk/>
            <pc:sldMk cId="2691896947" sldId="291"/>
            <ac:spMk id="3" creationId="{999EBCF0-3717-439A-AC99-283083F90A13}"/>
          </ac:spMkLst>
        </pc:sp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11:44.767" v="59" actId="20577"/>
        <pc:sldMkLst>
          <pc:docMk/>
          <pc:sldMk cId="666974037" sldId="292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1:44.767" v="59" actId="20577"/>
          <ac:spMkLst>
            <pc:docMk/>
            <pc:sldMk cId="666974037" sldId="292"/>
            <ac:spMk id="2" creationId="{1AD31464-AE79-4A71-B6EA-9B2B6501820F}"/>
          </ac:spMkLst>
        </pc:spChg>
      </pc:sldChg>
      <pc:sldChg chg="addSp modSp">
        <pc:chgData name="vostinakova.klara" userId="S::vostinakova.klara_gmail.com#ext#@cztlos.onmicrosoft.com::f120e31a-fdef-407c-be06-d337916d91ba" providerId="AD" clId="Web-{432A46EB-0E9A-494C-BBD6-C2F69C0FAB8F}" dt="2020-05-01T07:36:34.880" v="1485"/>
        <pc:sldMkLst>
          <pc:docMk/>
          <pc:sldMk cId="1011822160" sldId="293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21:38.591" v="555" actId="20577"/>
          <ac:spMkLst>
            <pc:docMk/>
            <pc:sldMk cId="1011822160" sldId="293"/>
            <ac:spMk id="2" creationId="{B3BB5F65-648F-43B4-B3B4-9624B56AEDE8}"/>
          </ac:spMkLst>
        </pc:spChg>
        <pc:spChg chg="mod">
          <ac:chgData name="vostinakova.klara" userId="S::vostinakova.klara_gmail.com#ext#@cztlos.onmicrosoft.com::f120e31a-fdef-407c-be06-d337916d91ba" providerId="AD" clId="Web-{432A46EB-0E9A-494C-BBD6-C2F69C0FAB8F}" dt="2020-05-01T07:36:05.756" v="1475" actId="20577"/>
          <ac:spMkLst>
            <pc:docMk/>
            <pc:sldMk cId="1011822160" sldId="293"/>
            <ac:spMk id="3" creationId="{DA90B703-C18D-4BE0-85F9-1E96E5495118}"/>
          </ac:spMkLst>
        </pc:spChg>
        <pc:picChg chg="add mod">
          <ac:chgData name="vostinakova.klara" userId="S::vostinakova.klara_gmail.com#ext#@cztlos.onmicrosoft.com::f120e31a-fdef-407c-be06-d337916d91ba" providerId="AD" clId="Web-{432A46EB-0E9A-494C-BBD6-C2F69C0FAB8F}" dt="2020-05-01T07:36:34.880" v="1485"/>
          <ac:picMkLst>
            <pc:docMk/>
            <pc:sldMk cId="1011822160" sldId="293"/>
            <ac:picMk id="4" creationId="{2D00F85F-122B-4DBA-A731-97CE9C0FCB78}"/>
          </ac:picMkLst>
        </pc:picChg>
        <pc:picChg chg="add mod modCrop">
          <ac:chgData name="vostinakova.klara" userId="S::vostinakova.klara_gmail.com#ext#@cztlos.onmicrosoft.com::f120e31a-fdef-407c-be06-d337916d91ba" providerId="AD" clId="Web-{432A46EB-0E9A-494C-BBD6-C2F69C0FAB8F}" dt="2020-05-01T07:36:11.927" v="1480" actId="1076"/>
          <ac:picMkLst>
            <pc:docMk/>
            <pc:sldMk cId="1011822160" sldId="293"/>
            <ac:picMk id="6" creationId="{5F994224-1FA8-4691-8F77-69CD3C6131A3}"/>
          </ac:picMkLst>
        </pc:picChg>
        <pc:picChg chg="add mod modCrop">
          <ac:chgData name="vostinakova.klara" userId="S::vostinakova.klara_gmail.com#ext#@cztlos.onmicrosoft.com::f120e31a-fdef-407c-be06-d337916d91ba" providerId="AD" clId="Web-{432A46EB-0E9A-494C-BBD6-C2F69C0FAB8F}" dt="2020-05-01T07:36:16.412" v="1483" actId="1076"/>
          <ac:picMkLst>
            <pc:docMk/>
            <pc:sldMk cId="1011822160" sldId="293"/>
            <ac:picMk id="8" creationId="{E30E0BC5-AB2B-4E37-8727-52111B5055AC}"/>
          </ac:picMkLst>
        </pc:picChg>
      </pc:sldChg>
      <pc:sldChg chg="modSp">
        <pc:chgData name="vostinakova.klara" userId="S::vostinakova.klara_gmail.com#ext#@cztlos.onmicrosoft.com::f120e31a-fdef-407c-be06-d337916d91ba" providerId="AD" clId="Web-{432A46EB-0E9A-494C-BBD6-C2F69C0FAB8F}" dt="2020-05-01T07:10:53.846" v="14" actId="20577"/>
        <pc:sldMkLst>
          <pc:docMk/>
          <pc:sldMk cId="2898528987" sldId="296"/>
        </pc:sldMkLst>
        <pc:spChg chg="mod">
          <ac:chgData name="vostinakova.klara" userId="S::vostinakova.klara_gmail.com#ext#@cztlos.onmicrosoft.com::f120e31a-fdef-407c-be06-d337916d91ba" providerId="AD" clId="Web-{432A46EB-0E9A-494C-BBD6-C2F69C0FAB8F}" dt="2020-05-01T07:10:53.846" v="14" actId="20577"/>
          <ac:spMkLst>
            <pc:docMk/>
            <pc:sldMk cId="2898528987" sldId="296"/>
            <ac:spMk id="3" creationId="{999EBCF0-3717-439A-AC99-283083F90A13}"/>
          </ac:spMkLst>
        </pc:spChg>
      </pc:sldChg>
    </pc:docChg>
  </pc:docChgLst>
  <pc:docChgLst>
    <pc:chgData name="vostinakova.klara" userId="S::vostinakova.klara_gmail.com#ext#@cztlos.onmicrosoft.com::f120e31a-fdef-407c-be06-d337916d91ba" providerId="AD" clId="Web-{9502257E-C805-4076-B194-9A4FA3A68E30}"/>
    <pc:docChg chg="addSld delSld modSld">
      <pc:chgData name="vostinakova.klara" userId="S::vostinakova.klara_gmail.com#ext#@cztlos.onmicrosoft.com::f120e31a-fdef-407c-be06-d337916d91ba" providerId="AD" clId="Web-{9502257E-C805-4076-B194-9A4FA3A68E30}" dt="2020-04-06T09:58:33.009" v="260" actId="20577"/>
      <pc:docMkLst>
        <pc:docMk/>
      </pc:docMkLst>
      <pc:sldChg chg="modSp">
        <pc:chgData name="vostinakova.klara" userId="S::vostinakova.klara_gmail.com#ext#@cztlos.onmicrosoft.com::f120e31a-fdef-407c-be06-d337916d91ba" providerId="AD" clId="Web-{9502257E-C805-4076-B194-9A4FA3A68E30}" dt="2020-04-06T09:44:43.224" v="1" actId="1076"/>
        <pc:sldMkLst>
          <pc:docMk/>
          <pc:sldMk cId="2817285226" sldId="278"/>
        </pc:sldMkLst>
        <pc:spChg chg="mod">
          <ac:chgData name="vostinakova.klara" userId="S::vostinakova.klara_gmail.com#ext#@cztlos.onmicrosoft.com::f120e31a-fdef-407c-be06-d337916d91ba" providerId="AD" clId="Web-{9502257E-C805-4076-B194-9A4FA3A68E30}" dt="2020-04-06T09:44:37.599" v="0" actId="1076"/>
          <ac:spMkLst>
            <pc:docMk/>
            <pc:sldMk cId="2817285226" sldId="278"/>
            <ac:spMk id="4" creationId="{80355C77-09F5-4FE7-85C7-F40F98644E75}"/>
          </ac:spMkLst>
        </pc:spChg>
        <pc:spChg chg="mod">
          <ac:chgData name="vostinakova.klara" userId="S::vostinakova.klara_gmail.com#ext#@cztlos.onmicrosoft.com::f120e31a-fdef-407c-be06-d337916d91ba" providerId="AD" clId="Web-{9502257E-C805-4076-B194-9A4FA3A68E30}" dt="2020-04-06T09:44:43.224" v="1" actId="1076"/>
          <ac:spMkLst>
            <pc:docMk/>
            <pc:sldMk cId="2817285226" sldId="278"/>
            <ac:spMk id="5" creationId="{2C5E8A6C-612B-4C88-B991-559C7DF24585}"/>
          </ac:spMkLst>
        </pc:spChg>
      </pc:sldChg>
      <pc:sldChg chg="modSp">
        <pc:chgData name="vostinakova.klara" userId="S::vostinakova.klara_gmail.com#ext#@cztlos.onmicrosoft.com::f120e31a-fdef-407c-be06-d337916d91ba" providerId="AD" clId="Web-{9502257E-C805-4076-B194-9A4FA3A68E30}" dt="2020-04-06T09:46:21.818" v="88" actId="20577"/>
        <pc:sldMkLst>
          <pc:docMk/>
          <pc:sldMk cId="3786350988" sldId="280"/>
        </pc:sldMkLst>
        <pc:spChg chg="mod">
          <ac:chgData name="vostinakova.klara" userId="S::vostinakova.klara_gmail.com#ext#@cztlos.onmicrosoft.com::f120e31a-fdef-407c-be06-d337916d91ba" providerId="AD" clId="Web-{9502257E-C805-4076-B194-9A4FA3A68E30}" dt="2020-04-06T09:46:21.818" v="88" actId="20577"/>
          <ac:spMkLst>
            <pc:docMk/>
            <pc:sldMk cId="3786350988" sldId="280"/>
            <ac:spMk id="3" creationId="{00000000-0000-0000-0000-000000000000}"/>
          </ac:spMkLst>
        </pc:spChg>
      </pc:sldChg>
      <pc:sldChg chg="addSp delSp modSp new">
        <pc:chgData name="vostinakova.klara" userId="S::vostinakova.klara_gmail.com#ext#@cztlos.onmicrosoft.com::f120e31a-fdef-407c-be06-d337916d91ba" providerId="AD" clId="Web-{9502257E-C805-4076-B194-9A4FA3A68E30}" dt="2020-04-06T09:55:41.805" v="169" actId="20577"/>
        <pc:sldMkLst>
          <pc:docMk/>
          <pc:sldMk cId="2885192550" sldId="284"/>
        </pc:sldMkLst>
        <pc:spChg chg="mod">
          <ac:chgData name="vostinakova.klara" userId="S::vostinakova.klara_gmail.com#ext#@cztlos.onmicrosoft.com::f120e31a-fdef-407c-be06-d337916d91ba" providerId="AD" clId="Web-{9502257E-C805-4076-B194-9A4FA3A68E30}" dt="2020-04-06T09:49:36.522" v="109" actId="20577"/>
          <ac:spMkLst>
            <pc:docMk/>
            <pc:sldMk cId="2885192550" sldId="284"/>
            <ac:spMk id="2" creationId="{2F8C0DCE-4747-4CBF-B2DC-E6B26A3BF143}"/>
          </ac:spMkLst>
        </pc:spChg>
        <pc:spChg chg="del">
          <ac:chgData name="vostinakova.klara" userId="S::vostinakova.klara_gmail.com#ext#@cztlos.onmicrosoft.com::f120e31a-fdef-407c-be06-d337916d91ba" providerId="AD" clId="Web-{9502257E-C805-4076-B194-9A4FA3A68E30}" dt="2020-04-06T09:49:38.102" v="111"/>
          <ac:spMkLst>
            <pc:docMk/>
            <pc:sldMk cId="2885192550" sldId="284"/>
            <ac:spMk id="3" creationId="{573B8D0A-F4DA-4869-9116-1FF53A45FB69}"/>
          </ac:spMkLst>
        </pc:spChg>
        <pc:spChg chg="del">
          <ac:chgData name="vostinakova.klara" userId="S::vostinakova.klara_gmail.com#ext#@cztlos.onmicrosoft.com::f120e31a-fdef-407c-be06-d337916d91ba" providerId="AD" clId="Web-{9502257E-C805-4076-B194-9A4FA3A68E30}" dt="2020-04-06T09:50:56.148" v="113"/>
          <ac:spMkLst>
            <pc:docMk/>
            <pc:sldMk cId="2885192550" sldId="284"/>
            <ac:spMk id="4" creationId="{2891ABDB-0724-4FEB-9930-9FD4918F7399}"/>
          </ac:spMkLst>
        </pc:spChg>
        <pc:spChg chg="add mod">
          <ac:chgData name="vostinakova.klara" userId="S::vostinakova.klara_gmail.com#ext#@cztlos.onmicrosoft.com::f120e31a-fdef-407c-be06-d337916d91ba" providerId="AD" clId="Web-{9502257E-C805-4076-B194-9A4FA3A68E30}" dt="2020-04-06T09:55:41.805" v="169" actId="20577"/>
          <ac:spMkLst>
            <pc:docMk/>
            <pc:sldMk cId="2885192550" sldId="284"/>
            <ac:spMk id="8" creationId="{A644D8BF-1C4C-4913-8F5C-801BFCFA1B95}"/>
          </ac:spMkLst>
        </pc:spChg>
        <pc:spChg chg="add del mod">
          <ac:chgData name="vostinakova.klara" userId="S::vostinakova.klara_gmail.com#ext#@cztlos.onmicrosoft.com::f120e31a-fdef-407c-be06-d337916d91ba" providerId="AD" clId="Web-{9502257E-C805-4076-B194-9A4FA3A68E30}" dt="2020-04-06T09:52:58.133" v="115"/>
          <ac:spMkLst>
            <pc:docMk/>
            <pc:sldMk cId="2885192550" sldId="284"/>
            <ac:spMk id="12" creationId="{EC43D594-2E84-4961-BA42-8C3E3015F8CC}"/>
          </ac:spMkLst>
        </pc:spChg>
        <pc:picChg chg="add del mod ord">
          <ac:chgData name="vostinakova.klara" userId="S::vostinakova.klara_gmail.com#ext#@cztlos.onmicrosoft.com::f120e31a-fdef-407c-be06-d337916d91ba" providerId="AD" clId="Web-{9502257E-C805-4076-B194-9A4FA3A68E30}" dt="2020-04-06T09:50:31.601" v="112"/>
          <ac:picMkLst>
            <pc:docMk/>
            <pc:sldMk cId="2885192550" sldId="284"/>
            <ac:picMk id="5" creationId="{763FBE87-CEB0-4268-B406-505BBDE90022}"/>
          </ac:picMkLst>
        </pc:picChg>
        <pc:picChg chg="add del mod ord">
          <ac:chgData name="vostinakova.klara" userId="S::vostinakova.klara_gmail.com#ext#@cztlos.onmicrosoft.com::f120e31a-fdef-407c-be06-d337916d91ba" providerId="AD" clId="Web-{9502257E-C805-4076-B194-9A4FA3A68E30}" dt="2020-04-06T09:52:40.711" v="114"/>
          <ac:picMkLst>
            <pc:docMk/>
            <pc:sldMk cId="2885192550" sldId="284"/>
            <ac:picMk id="9" creationId="{F9C4562A-E779-414A-AFE6-46F187F7215B}"/>
          </ac:picMkLst>
        </pc:picChg>
        <pc:picChg chg="add mod ord">
          <ac:chgData name="vostinakova.klara" userId="S::vostinakova.klara_gmail.com#ext#@cztlos.onmicrosoft.com::f120e31a-fdef-407c-be06-d337916d91ba" providerId="AD" clId="Web-{9502257E-C805-4076-B194-9A4FA3A68E30}" dt="2020-04-06T09:53:01.023" v="116" actId="1076"/>
          <ac:picMkLst>
            <pc:docMk/>
            <pc:sldMk cId="2885192550" sldId="284"/>
            <ac:picMk id="13" creationId="{E9F9FA4A-7AD4-49DA-AD21-A35EAB6A0CB5}"/>
          </ac:picMkLst>
        </pc:picChg>
      </pc:sldChg>
      <pc:sldChg chg="addSp delSp modSp add replId">
        <pc:chgData name="vostinakova.klara" userId="S::vostinakova.klara_gmail.com#ext#@cztlos.onmicrosoft.com::f120e31a-fdef-407c-be06-d337916d91ba" providerId="AD" clId="Web-{9502257E-C805-4076-B194-9A4FA3A68E30}" dt="2020-04-06T09:58:30.681" v="258" actId="20577"/>
        <pc:sldMkLst>
          <pc:docMk/>
          <pc:sldMk cId="9903493" sldId="285"/>
        </pc:sldMkLst>
        <pc:spChg chg="mod">
          <ac:chgData name="vostinakova.klara" userId="S::vostinakova.klara_gmail.com#ext#@cztlos.onmicrosoft.com::f120e31a-fdef-407c-be06-d337916d91ba" providerId="AD" clId="Web-{9502257E-C805-4076-B194-9A4FA3A68E30}" dt="2020-04-06T09:57:50.603" v="195" actId="20577"/>
          <ac:spMkLst>
            <pc:docMk/>
            <pc:sldMk cId="9903493" sldId="285"/>
            <ac:spMk id="2" creationId="{2F8C0DCE-4747-4CBF-B2DC-E6B26A3BF143}"/>
          </ac:spMkLst>
        </pc:spChg>
        <pc:spChg chg="add del mod">
          <ac:chgData name="vostinakova.klara" userId="S::vostinakova.klara_gmail.com#ext#@cztlos.onmicrosoft.com::f120e31a-fdef-407c-be06-d337916d91ba" providerId="AD" clId="Web-{9502257E-C805-4076-B194-9A4FA3A68E30}" dt="2020-04-06T09:57:11.415" v="186"/>
          <ac:spMkLst>
            <pc:docMk/>
            <pc:sldMk cId="9903493" sldId="285"/>
            <ac:spMk id="4" creationId="{9C351B66-FD9B-4D3F-A123-15F18C8592DB}"/>
          </ac:spMkLst>
        </pc:spChg>
        <pc:spChg chg="mod">
          <ac:chgData name="vostinakova.klara" userId="S::vostinakova.klara_gmail.com#ext#@cztlos.onmicrosoft.com::f120e31a-fdef-407c-be06-d337916d91ba" providerId="AD" clId="Web-{9502257E-C805-4076-B194-9A4FA3A68E30}" dt="2020-04-06T09:58:30.681" v="258" actId="20577"/>
          <ac:spMkLst>
            <pc:docMk/>
            <pc:sldMk cId="9903493" sldId="285"/>
            <ac:spMk id="8" creationId="{A644D8BF-1C4C-4913-8F5C-801BFCFA1B95}"/>
          </ac:spMkLst>
        </pc:spChg>
        <pc:picChg chg="add mod ord">
          <ac:chgData name="vostinakova.klara" userId="S::vostinakova.klara_gmail.com#ext#@cztlos.onmicrosoft.com::f120e31a-fdef-407c-be06-d337916d91ba" providerId="AD" clId="Web-{9502257E-C805-4076-B194-9A4FA3A68E30}" dt="2020-04-06T09:57:19.447" v="188" actId="1076"/>
          <ac:picMkLst>
            <pc:docMk/>
            <pc:sldMk cId="9903493" sldId="285"/>
            <ac:picMk id="5" creationId="{E8D906C4-459D-4601-981E-9499D2BD3FB8}"/>
          </ac:picMkLst>
        </pc:picChg>
        <pc:picChg chg="del">
          <ac:chgData name="vostinakova.klara" userId="S::vostinakova.klara_gmail.com#ext#@cztlos.onmicrosoft.com::f120e31a-fdef-407c-be06-d337916d91ba" providerId="AD" clId="Web-{9502257E-C805-4076-B194-9A4FA3A68E30}" dt="2020-04-06T09:56:38.103" v="185"/>
          <ac:picMkLst>
            <pc:docMk/>
            <pc:sldMk cId="9903493" sldId="285"/>
            <ac:picMk id="13" creationId="{E9F9FA4A-7AD4-49DA-AD21-A35EAB6A0CB5}"/>
          </ac:picMkLst>
        </pc:picChg>
      </pc:sldChg>
      <pc:sldChg chg="new del">
        <pc:chgData name="vostinakova.klara" userId="S::vostinakova.klara_gmail.com#ext#@cztlos.onmicrosoft.com::f120e31a-fdef-407c-be06-d337916d91ba" providerId="AD" clId="Web-{9502257E-C805-4076-B194-9A4FA3A68E30}" dt="2020-04-06T09:56:25.837" v="172"/>
        <pc:sldMkLst>
          <pc:docMk/>
          <pc:sldMk cId="58010601" sldId="28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594AD-E789-D54E-96C7-4A32A2C55DE3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8BC6007C-8099-194C-BF4E-1E27F2FDE36D}">
      <dgm:prSet phldrT="[Text]"/>
      <dgm:spPr/>
      <dgm:t>
        <a:bodyPr/>
        <a:lstStyle/>
        <a:p>
          <a:r>
            <a:rPr lang="cs-CZ"/>
            <a:t>Komerční rezervační systémy</a:t>
          </a:r>
        </a:p>
      </dgm:t>
    </dgm:pt>
    <dgm:pt modelId="{3195C836-4AB8-054E-BB09-EEAD12FBA625}" type="parTrans" cxnId="{70A83F70-5308-D542-8CED-C921089D0DB4}">
      <dgm:prSet/>
      <dgm:spPr/>
      <dgm:t>
        <a:bodyPr/>
        <a:lstStyle/>
        <a:p>
          <a:endParaRPr lang="cs-CZ"/>
        </a:p>
      </dgm:t>
    </dgm:pt>
    <dgm:pt modelId="{C435B36D-6382-8F4D-87FC-0ED7BB30D1EB}" type="sibTrans" cxnId="{70A83F70-5308-D542-8CED-C921089D0DB4}">
      <dgm:prSet/>
      <dgm:spPr/>
      <dgm:t>
        <a:bodyPr/>
        <a:lstStyle/>
        <a:p>
          <a:endParaRPr lang="cs-CZ"/>
        </a:p>
      </dgm:t>
    </dgm:pt>
    <dgm:pt modelId="{A9DC87BA-018B-C845-B7A1-110B57205B16}">
      <dgm:prSet phldrT="[Text]"/>
      <dgm:spPr/>
      <dgm:t>
        <a:bodyPr/>
        <a:lstStyle/>
        <a:p>
          <a:r>
            <a:rPr lang="cs-CZ"/>
            <a:t>Kudy z Nudy</a:t>
          </a:r>
        </a:p>
      </dgm:t>
    </dgm:pt>
    <dgm:pt modelId="{23E4AB6C-C751-BF4E-AC06-FAD08A214CCC}" type="parTrans" cxnId="{45AB3517-8DD0-2746-A820-8C0D3E2224B0}">
      <dgm:prSet/>
      <dgm:spPr/>
      <dgm:t>
        <a:bodyPr/>
        <a:lstStyle/>
        <a:p>
          <a:endParaRPr lang="cs-CZ"/>
        </a:p>
      </dgm:t>
    </dgm:pt>
    <dgm:pt modelId="{A0C792C3-65F3-4343-84C9-16F12F00A622}" type="sibTrans" cxnId="{45AB3517-8DD0-2746-A820-8C0D3E2224B0}">
      <dgm:prSet/>
      <dgm:spPr/>
      <dgm:t>
        <a:bodyPr/>
        <a:lstStyle/>
        <a:p>
          <a:endParaRPr lang="cs-CZ"/>
        </a:p>
      </dgm:t>
    </dgm:pt>
    <dgm:pt modelId="{5CB9C6A2-C18D-9C4A-AAB4-094D21CE74F8}">
      <dgm:prSet phldrT="[Text]"/>
      <dgm:spPr/>
      <dgm:t>
        <a:bodyPr/>
        <a:lstStyle/>
        <a:p>
          <a:r>
            <a:rPr lang="cs-CZ"/>
            <a:t>Databáze příjemců voucherů</a:t>
          </a:r>
        </a:p>
      </dgm:t>
    </dgm:pt>
    <dgm:pt modelId="{216F1C8F-D3F5-874F-BDE7-2A1400CBF2E0}" type="parTrans" cxnId="{1B7BEB0C-6840-EA43-944C-CF85CEA94168}">
      <dgm:prSet/>
      <dgm:spPr/>
      <dgm:t>
        <a:bodyPr/>
        <a:lstStyle/>
        <a:p>
          <a:endParaRPr lang="cs-CZ"/>
        </a:p>
      </dgm:t>
    </dgm:pt>
    <dgm:pt modelId="{95B24893-C964-734C-BF7E-D0A2569AC653}" type="sibTrans" cxnId="{1B7BEB0C-6840-EA43-944C-CF85CEA94168}">
      <dgm:prSet/>
      <dgm:spPr/>
      <dgm:t>
        <a:bodyPr/>
        <a:lstStyle/>
        <a:p>
          <a:endParaRPr lang="cs-CZ"/>
        </a:p>
      </dgm:t>
    </dgm:pt>
    <dgm:pt modelId="{38106EA1-EC86-3B4E-B158-8D9F31768A4A}" type="pres">
      <dgm:prSet presAssocID="{7B4594AD-E789-D54E-96C7-4A32A2C55DE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BB3B68-A8A4-7947-A058-0792F62A655F}" type="pres">
      <dgm:prSet presAssocID="{8BC6007C-8099-194C-BF4E-1E27F2FDE36D}" presName="gear1" presStyleLbl="node1" presStyleIdx="0" presStyleCnt="3">
        <dgm:presLayoutVars>
          <dgm:chMax val="1"/>
          <dgm:bulletEnabled val="1"/>
        </dgm:presLayoutVars>
      </dgm:prSet>
      <dgm:spPr/>
    </dgm:pt>
    <dgm:pt modelId="{D9C6760F-9E57-E240-BE5C-D8A1610E9445}" type="pres">
      <dgm:prSet presAssocID="{8BC6007C-8099-194C-BF4E-1E27F2FDE36D}" presName="gear1srcNode" presStyleLbl="node1" presStyleIdx="0" presStyleCnt="3"/>
      <dgm:spPr/>
    </dgm:pt>
    <dgm:pt modelId="{C70BF393-C607-9746-9ECC-4C6B94EFD075}" type="pres">
      <dgm:prSet presAssocID="{8BC6007C-8099-194C-BF4E-1E27F2FDE36D}" presName="gear1dstNode" presStyleLbl="node1" presStyleIdx="0" presStyleCnt="3"/>
      <dgm:spPr/>
    </dgm:pt>
    <dgm:pt modelId="{962EC8AC-3723-FF4E-8E11-36A545172BDD}" type="pres">
      <dgm:prSet presAssocID="{A9DC87BA-018B-C845-B7A1-110B57205B16}" presName="gear2" presStyleLbl="node1" presStyleIdx="1" presStyleCnt="3">
        <dgm:presLayoutVars>
          <dgm:chMax val="1"/>
          <dgm:bulletEnabled val="1"/>
        </dgm:presLayoutVars>
      </dgm:prSet>
      <dgm:spPr/>
    </dgm:pt>
    <dgm:pt modelId="{CD0BEE0A-8424-2C41-9454-1B589249DD2A}" type="pres">
      <dgm:prSet presAssocID="{A9DC87BA-018B-C845-B7A1-110B57205B16}" presName="gear2srcNode" presStyleLbl="node1" presStyleIdx="1" presStyleCnt="3"/>
      <dgm:spPr/>
    </dgm:pt>
    <dgm:pt modelId="{DD4BE83D-2C32-B946-82F4-C034148FE675}" type="pres">
      <dgm:prSet presAssocID="{A9DC87BA-018B-C845-B7A1-110B57205B16}" presName="gear2dstNode" presStyleLbl="node1" presStyleIdx="1" presStyleCnt="3"/>
      <dgm:spPr/>
    </dgm:pt>
    <dgm:pt modelId="{A65DBBD0-A972-8148-986A-35272E422A32}" type="pres">
      <dgm:prSet presAssocID="{5CB9C6A2-C18D-9C4A-AAB4-094D21CE74F8}" presName="gear3" presStyleLbl="node1" presStyleIdx="2" presStyleCnt="3"/>
      <dgm:spPr/>
    </dgm:pt>
    <dgm:pt modelId="{8A5CAA07-2462-3D4B-9D84-7F10808D1012}" type="pres">
      <dgm:prSet presAssocID="{5CB9C6A2-C18D-9C4A-AAB4-094D21CE74F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39DF0DE-5414-814F-9EDB-5BFD8AE36605}" type="pres">
      <dgm:prSet presAssocID="{5CB9C6A2-C18D-9C4A-AAB4-094D21CE74F8}" presName="gear3srcNode" presStyleLbl="node1" presStyleIdx="2" presStyleCnt="3"/>
      <dgm:spPr/>
    </dgm:pt>
    <dgm:pt modelId="{CC29434C-8EF9-114C-A56C-7B8B55571AF5}" type="pres">
      <dgm:prSet presAssocID="{5CB9C6A2-C18D-9C4A-AAB4-094D21CE74F8}" presName="gear3dstNode" presStyleLbl="node1" presStyleIdx="2" presStyleCnt="3"/>
      <dgm:spPr/>
    </dgm:pt>
    <dgm:pt modelId="{2BBF221B-540B-B347-A8FA-DCB96BC048B1}" type="pres">
      <dgm:prSet presAssocID="{C435B36D-6382-8F4D-87FC-0ED7BB30D1EB}" presName="connector1" presStyleLbl="sibTrans2D1" presStyleIdx="0" presStyleCnt="3"/>
      <dgm:spPr/>
    </dgm:pt>
    <dgm:pt modelId="{02CDED4C-480F-F849-B416-FA480F85AF9A}" type="pres">
      <dgm:prSet presAssocID="{A0C792C3-65F3-4343-84C9-16F12F00A622}" presName="connector2" presStyleLbl="sibTrans2D1" presStyleIdx="1" presStyleCnt="3"/>
      <dgm:spPr/>
    </dgm:pt>
    <dgm:pt modelId="{54548AD4-2977-7140-871D-2008B0F6509D}" type="pres">
      <dgm:prSet presAssocID="{95B24893-C964-734C-BF7E-D0A2569AC653}" presName="connector3" presStyleLbl="sibTrans2D1" presStyleIdx="2" presStyleCnt="3"/>
      <dgm:spPr/>
    </dgm:pt>
  </dgm:ptLst>
  <dgm:cxnLst>
    <dgm:cxn modelId="{1B7BEB0C-6840-EA43-944C-CF85CEA94168}" srcId="{7B4594AD-E789-D54E-96C7-4A32A2C55DE3}" destId="{5CB9C6A2-C18D-9C4A-AAB4-094D21CE74F8}" srcOrd="2" destOrd="0" parTransId="{216F1C8F-D3F5-874F-BDE7-2A1400CBF2E0}" sibTransId="{95B24893-C964-734C-BF7E-D0A2569AC653}"/>
    <dgm:cxn modelId="{45AB3517-8DD0-2746-A820-8C0D3E2224B0}" srcId="{7B4594AD-E789-D54E-96C7-4A32A2C55DE3}" destId="{A9DC87BA-018B-C845-B7A1-110B57205B16}" srcOrd="1" destOrd="0" parTransId="{23E4AB6C-C751-BF4E-AC06-FAD08A214CCC}" sibTransId="{A0C792C3-65F3-4343-84C9-16F12F00A622}"/>
    <dgm:cxn modelId="{ACD39117-523B-4B4C-BAFE-7384782984DA}" type="presOf" srcId="{5CB9C6A2-C18D-9C4A-AAB4-094D21CE74F8}" destId="{439DF0DE-5414-814F-9EDB-5BFD8AE36605}" srcOrd="2" destOrd="0" presId="urn:microsoft.com/office/officeart/2005/8/layout/gear1"/>
    <dgm:cxn modelId="{CDBCDA1C-E0E6-6C45-A19E-E646909CCD33}" type="presOf" srcId="{8BC6007C-8099-194C-BF4E-1E27F2FDE36D}" destId="{D9C6760F-9E57-E240-BE5C-D8A1610E9445}" srcOrd="1" destOrd="0" presId="urn:microsoft.com/office/officeart/2005/8/layout/gear1"/>
    <dgm:cxn modelId="{4B661D21-ECF6-364B-A9C3-5160A4C50DC2}" type="presOf" srcId="{5CB9C6A2-C18D-9C4A-AAB4-094D21CE74F8}" destId="{CC29434C-8EF9-114C-A56C-7B8B55571AF5}" srcOrd="3" destOrd="0" presId="urn:microsoft.com/office/officeart/2005/8/layout/gear1"/>
    <dgm:cxn modelId="{54479D23-18C6-2C40-8028-63600A09B38F}" type="presOf" srcId="{5CB9C6A2-C18D-9C4A-AAB4-094D21CE74F8}" destId="{8A5CAA07-2462-3D4B-9D84-7F10808D1012}" srcOrd="1" destOrd="0" presId="urn:microsoft.com/office/officeart/2005/8/layout/gear1"/>
    <dgm:cxn modelId="{EF8CD927-CC8B-E248-A060-2C88E21079D8}" type="presOf" srcId="{8BC6007C-8099-194C-BF4E-1E27F2FDE36D}" destId="{C70BF393-C607-9746-9ECC-4C6B94EFD075}" srcOrd="2" destOrd="0" presId="urn:microsoft.com/office/officeart/2005/8/layout/gear1"/>
    <dgm:cxn modelId="{6D3D4137-38EA-9549-93D0-95F03862CC2F}" type="presOf" srcId="{8BC6007C-8099-194C-BF4E-1E27F2FDE36D}" destId="{B9BB3B68-A8A4-7947-A058-0792F62A655F}" srcOrd="0" destOrd="0" presId="urn:microsoft.com/office/officeart/2005/8/layout/gear1"/>
    <dgm:cxn modelId="{934DED64-2786-FD44-9523-AF9E97290C78}" type="presOf" srcId="{C435B36D-6382-8F4D-87FC-0ED7BB30D1EB}" destId="{2BBF221B-540B-B347-A8FA-DCB96BC048B1}" srcOrd="0" destOrd="0" presId="urn:microsoft.com/office/officeart/2005/8/layout/gear1"/>
    <dgm:cxn modelId="{70A83F70-5308-D542-8CED-C921089D0DB4}" srcId="{7B4594AD-E789-D54E-96C7-4A32A2C55DE3}" destId="{8BC6007C-8099-194C-BF4E-1E27F2FDE36D}" srcOrd="0" destOrd="0" parTransId="{3195C836-4AB8-054E-BB09-EEAD12FBA625}" sibTransId="{C435B36D-6382-8F4D-87FC-0ED7BB30D1EB}"/>
    <dgm:cxn modelId="{FDAF8A8A-086F-1A46-823F-407339D75CC0}" type="presOf" srcId="{A9DC87BA-018B-C845-B7A1-110B57205B16}" destId="{CD0BEE0A-8424-2C41-9454-1B589249DD2A}" srcOrd="1" destOrd="0" presId="urn:microsoft.com/office/officeart/2005/8/layout/gear1"/>
    <dgm:cxn modelId="{D37EA18B-F51F-C94A-AFE2-7F2FA6EFE48A}" type="presOf" srcId="{A0C792C3-65F3-4343-84C9-16F12F00A622}" destId="{02CDED4C-480F-F849-B416-FA480F85AF9A}" srcOrd="0" destOrd="0" presId="urn:microsoft.com/office/officeart/2005/8/layout/gear1"/>
    <dgm:cxn modelId="{7AAF7491-E63B-F249-9920-D1F2F3CEBBD1}" type="presOf" srcId="{5CB9C6A2-C18D-9C4A-AAB4-094D21CE74F8}" destId="{A65DBBD0-A972-8148-986A-35272E422A32}" srcOrd="0" destOrd="0" presId="urn:microsoft.com/office/officeart/2005/8/layout/gear1"/>
    <dgm:cxn modelId="{9EA4359C-FA4E-3949-815D-10937795331C}" type="presOf" srcId="{7B4594AD-E789-D54E-96C7-4A32A2C55DE3}" destId="{38106EA1-EC86-3B4E-B158-8D9F31768A4A}" srcOrd="0" destOrd="0" presId="urn:microsoft.com/office/officeart/2005/8/layout/gear1"/>
    <dgm:cxn modelId="{35F1C9B2-A0E0-5341-B65C-BD84481F0EBD}" type="presOf" srcId="{A9DC87BA-018B-C845-B7A1-110B57205B16}" destId="{DD4BE83D-2C32-B946-82F4-C034148FE675}" srcOrd="2" destOrd="0" presId="urn:microsoft.com/office/officeart/2005/8/layout/gear1"/>
    <dgm:cxn modelId="{F4E3FEBB-14CD-1046-A2BB-9838DF33D532}" type="presOf" srcId="{A9DC87BA-018B-C845-B7A1-110B57205B16}" destId="{962EC8AC-3723-FF4E-8E11-36A545172BDD}" srcOrd="0" destOrd="0" presId="urn:microsoft.com/office/officeart/2005/8/layout/gear1"/>
    <dgm:cxn modelId="{778B94DB-F6E7-FD47-BE39-1696633C07E9}" type="presOf" srcId="{95B24893-C964-734C-BF7E-D0A2569AC653}" destId="{54548AD4-2977-7140-871D-2008B0F6509D}" srcOrd="0" destOrd="0" presId="urn:microsoft.com/office/officeart/2005/8/layout/gear1"/>
    <dgm:cxn modelId="{3F3FACB9-E4E9-4C44-B012-5F7F63EB4A45}" type="presParOf" srcId="{38106EA1-EC86-3B4E-B158-8D9F31768A4A}" destId="{B9BB3B68-A8A4-7947-A058-0792F62A655F}" srcOrd="0" destOrd="0" presId="urn:microsoft.com/office/officeart/2005/8/layout/gear1"/>
    <dgm:cxn modelId="{ABE79BCB-C61D-564B-B475-8EC1D8E4535A}" type="presParOf" srcId="{38106EA1-EC86-3B4E-B158-8D9F31768A4A}" destId="{D9C6760F-9E57-E240-BE5C-D8A1610E9445}" srcOrd="1" destOrd="0" presId="urn:microsoft.com/office/officeart/2005/8/layout/gear1"/>
    <dgm:cxn modelId="{29E77DD3-6797-504F-95C7-4802F9D020AB}" type="presParOf" srcId="{38106EA1-EC86-3B4E-B158-8D9F31768A4A}" destId="{C70BF393-C607-9746-9ECC-4C6B94EFD075}" srcOrd="2" destOrd="0" presId="urn:microsoft.com/office/officeart/2005/8/layout/gear1"/>
    <dgm:cxn modelId="{B2C0C805-9CD5-D741-81E3-8CE849F253C3}" type="presParOf" srcId="{38106EA1-EC86-3B4E-B158-8D9F31768A4A}" destId="{962EC8AC-3723-FF4E-8E11-36A545172BDD}" srcOrd="3" destOrd="0" presId="urn:microsoft.com/office/officeart/2005/8/layout/gear1"/>
    <dgm:cxn modelId="{391E11B9-16D3-5E40-A9D9-BEB53C9DBD38}" type="presParOf" srcId="{38106EA1-EC86-3B4E-B158-8D9F31768A4A}" destId="{CD0BEE0A-8424-2C41-9454-1B589249DD2A}" srcOrd="4" destOrd="0" presId="urn:microsoft.com/office/officeart/2005/8/layout/gear1"/>
    <dgm:cxn modelId="{248471C5-9042-BF47-8CAE-941531C3C8BC}" type="presParOf" srcId="{38106EA1-EC86-3B4E-B158-8D9F31768A4A}" destId="{DD4BE83D-2C32-B946-82F4-C034148FE675}" srcOrd="5" destOrd="0" presId="urn:microsoft.com/office/officeart/2005/8/layout/gear1"/>
    <dgm:cxn modelId="{A80F1C8D-B2D1-C243-946A-01AAE6716CF7}" type="presParOf" srcId="{38106EA1-EC86-3B4E-B158-8D9F31768A4A}" destId="{A65DBBD0-A972-8148-986A-35272E422A32}" srcOrd="6" destOrd="0" presId="urn:microsoft.com/office/officeart/2005/8/layout/gear1"/>
    <dgm:cxn modelId="{48BDD5C2-81A4-8C42-9EA5-60E5A252C606}" type="presParOf" srcId="{38106EA1-EC86-3B4E-B158-8D9F31768A4A}" destId="{8A5CAA07-2462-3D4B-9D84-7F10808D1012}" srcOrd="7" destOrd="0" presId="urn:microsoft.com/office/officeart/2005/8/layout/gear1"/>
    <dgm:cxn modelId="{07E02770-2CF9-674D-A58C-2CD6D2E57548}" type="presParOf" srcId="{38106EA1-EC86-3B4E-B158-8D9F31768A4A}" destId="{439DF0DE-5414-814F-9EDB-5BFD8AE36605}" srcOrd="8" destOrd="0" presId="urn:microsoft.com/office/officeart/2005/8/layout/gear1"/>
    <dgm:cxn modelId="{CD14A2F1-DFB7-4E48-9B56-7CF391A081E4}" type="presParOf" srcId="{38106EA1-EC86-3B4E-B158-8D9F31768A4A}" destId="{CC29434C-8EF9-114C-A56C-7B8B55571AF5}" srcOrd="9" destOrd="0" presId="urn:microsoft.com/office/officeart/2005/8/layout/gear1"/>
    <dgm:cxn modelId="{F0D48AFF-1425-DE4C-ACB1-BF656FAA3C23}" type="presParOf" srcId="{38106EA1-EC86-3B4E-B158-8D9F31768A4A}" destId="{2BBF221B-540B-B347-A8FA-DCB96BC048B1}" srcOrd="10" destOrd="0" presId="urn:microsoft.com/office/officeart/2005/8/layout/gear1"/>
    <dgm:cxn modelId="{9B227AF6-77ED-264A-9278-D7B0C22822E9}" type="presParOf" srcId="{38106EA1-EC86-3B4E-B158-8D9F31768A4A}" destId="{02CDED4C-480F-F849-B416-FA480F85AF9A}" srcOrd="11" destOrd="0" presId="urn:microsoft.com/office/officeart/2005/8/layout/gear1"/>
    <dgm:cxn modelId="{2D04D727-6341-6349-BF4F-438C1E2F3D04}" type="presParOf" srcId="{38106EA1-EC86-3B4E-B158-8D9F31768A4A}" destId="{54548AD4-2977-7140-871D-2008B0F6509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B3B68-A8A4-7947-A058-0792F62A655F}">
      <dsp:nvSpPr>
        <dsp:cNvPr id="0" name=""/>
        <dsp:cNvSpPr/>
      </dsp:nvSpPr>
      <dsp:spPr>
        <a:xfrm>
          <a:off x="2678797" y="1468040"/>
          <a:ext cx="1794272" cy="179427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Komerční rezervační systémy</a:t>
          </a:r>
        </a:p>
      </dsp:txBody>
      <dsp:txXfrm>
        <a:off x="3039525" y="1888340"/>
        <a:ext cx="1072816" cy="922293"/>
      </dsp:txXfrm>
    </dsp:sp>
    <dsp:sp modelId="{962EC8AC-3723-FF4E-8E11-36A545172BDD}">
      <dsp:nvSpPr>
        <dsp:cNvPr id="0" name=""/>
        <dsp:cNvSpPr/>
      </dsp:nvSpPr>
      <dsp:spPr>
        <a:xfrm>
          <a:off x="1634857" y="1043940"/>
          <a:ext cx="1304925" cy="130492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Kudy z Nudy</a:t>
          </a:r>
        </a:p>
      </dsp:txBody>
      <dsp:txXfrm>
        <a:off x="1963376" y="1374444"/>
        <a:ext cx="647887" cy="643917"/>
      </dsp:txXfrm>
    </dsp:sp>
    <dsp:sp modelId="{A65DBBD0-A972-8148-986A-35272E422A32}">
      <dsp:nvSpPr>
        <dsp:cNvPr id="0" name=""/>
        <dsp:cNvSpPr/>
      </dsp:nvSpPr>
      <dsp:spPr>
        <a:xfrm rot="20700000">
          <a:off x="2365748" y="143674"/>
          <a:ext cx="1278560" cy="12785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Databáze příjemců voucherů</a:t>
          </a:r>
        </a:p>
      </dsp:txBody>
      <dsp:txXfrm rot="-20700000">
        <a:off x="2646174" y="424100"/>
        <a:ext cx="717708" cy="717708"/>
      </dsp:txXfrm>
    </dsp:sp>
    <dsp:sp modelId="{2BBF221B-540B-B347-A8FA-DCB96BC048B1}">
      <dsp:nvSpPr>
        <dsp:cNvPr id="0" name=""/>
        <dsp:cNvSpPr/>
      </dsp:nvSpPr>
      <dsp:spPr>
        <a:xfrm>
          <a:off x="2530871" y="1202906"/>
          <a:ext cx="2296668" cy="2296668"/>
        </a:xfrm>
        <a:prstGeom prst="circularArrow">
          <a:avLst>
            <a:gd name="adj1" fmla="val 4688"/>
            <a:gd name="adj2" fmla="val 299029"/>
            <a:gd name="adj3" fmla="val 2488956"/>
            <a:gd name="adj4" fmla="val 1592118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DED4C-480F-F849-B416-FA480F85AF9A}">
      <dsp:nvSpPr>
        <dsp:cNvPr id="0" name=""/>
        <dsp:cNvSpPr/>
      </dsp:nvSpPr>
      <dsp:spPr>
        <a:xfrm>
          <a:off x="1403757" y="759209"/>
          <a:ext cx="1668673" cy="166867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48AD4-2977-7140-871D-2008B0F6509D}">
      <dsp:nvSpPr>
        <dsp:cNvPr id="0" name=""/>
        <dsp:cNvSpPr/>
      </dsp:nvSpPr>
      <dsp:spPr>
        <a:xfrm>
          <a:off x="2070004" y="-132378"/>
          <a:ext cx="1799165" cy="179916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35A61-53F2-4724-AC3A-C0BA71D3B56A}" type="datetimeFigureOut">
              <a:rPr lang="cs-CZ" smtClean="0"/>
              <a:t>04.05.2020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36574-84F8-40CA-8302-C2E5582BA4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95536" y="2805779"/>
            <a:ext cx="7988424" cy="541883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cs-CZ"/>
              <a:t>Úvodní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3364700"/>
            <a:ext cx="7992888" cy="359178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E6001E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podnadpis</a:t>
            </a:r>
          </a:p>
        </p:txBody>
      </p:sp>
      <p:pic>
        <p:nvPicPr>
          <p:cNvPr id="5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1" y="4650444"/>
            <a:ext cx="1561024" cy="2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1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>
            <a:spLocks noGrp="1"/>
          </p:cNvSpPr>
          <p:nvPr>
            <p:ph idx="15"/>
          </p:nvPr>
        </p:nvSpPr>
        <p:spPr>
          <a:xfrm>
            <a:off x="2505675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9" name="Zástupný symbol pro obsah 2"/>
          <p:cNvSpPr>
            <a:spLocks noGrp="1"/>
          </p:cNvSpPr>
          <p:nvPr>
            <p:ph idx="16"/>
          </p:nvPr>
        </p:nvSpPr>
        <p:spPr>
          <a:xfrm>
            <a:off x="4592082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idx="17"/>
          </p:nvPr>
        </p:nvSpPr>
        <p:spPr>
          <a:xfrm>
            <a:off x="6702219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1" name="Zástupný symbol pro obsah 2"/>
          <p:cNvSpPr>
            <a:spLocks noGrp="1"/>
          </p:cNvSpPr>
          <p:nvPr>
            <p:ph idx="18"/>
          </p:nvPr>
        </p:nvSpPr>
        <p:spPr>
          <a:xfrm>
            <a:off x="395537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9"/>
          </p:nvPr>
        </p:nvSpPr>
        <p:spPr>
          <a:xfrm>
            <a:off x="2505675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0"/>
          </p:nvPr>
        </p:nvSpPr>
        <p:spPr>
          <a:xfrm>
            <a:off x="4592082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4" name="Zástupný symbol pro obsah 2"/>
          <p:cNvSpPr>
            <a:spLocks noGrp="1"/>
          </p:cNvSpPr>
          <p:nvPr>
            <p:ph idx="21"/>
          </p:nvPr>
        </p:nvSpPr>
        <p:spPr>
          <a:xfrm>
            <a:off x="6702219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5" name="Zástupný symbol pro obsah 2"/>
          <p:cNvSpPr>
            <a:spLocks noGrp="1"/>
          </p:cNvSpPr>
          <p:nvPr>
            <p:ph idx="22"/>
          </p:nvPr>
        </p:nvSpPr>
        <p:spPr>
          <a:xfrm>
            <a:off x="395537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6" name="Zástupný symbol pro obsah 2"/>
          <p:cNvSpPr>
            <a:spLocks noGrp="1"/>
          </p:cNvSpPr>
          <p:nvPr>
            <p:ph idx="23"/>
          </p:nvPr>
        </p:nvSpPr>
        <p:spPr>
          <a:xfrm>
            <a:off x="2505675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7" name="Zástupný symbol pro obsah 2"/>
          <p:cNvSpPr>
            <a:spLocks noGrp="1"/>
          </p:cNvSpPr>
          <p:nvPr>
            <p:ph idx="24"/>
          </p:nvPr>
        </p:nvSpPr>
        <p:spPr>
          <a:xfrm>
            <a:off x="4592082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8" name="Zástupný symbol pro obsah 2"/>
          <p:cNvSpPr>
            <a:spLocks noGrp="1"/>
          </p:cNvSpPr>
          <p:nvPr>
            <p:ph idx="25"/>
          </p:nvPr>
        </p:nvSpPr>
        <p:spPr>
          <a:xfrm>
            <a:off x="6702219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30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3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2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Volný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90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9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47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3753" y="465517"/>
            <a:ext cx="4118248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cs-CZ" err="1"/>
              <a:t>Slide</a:t>
            </a:r>
            <a:r>
              <a:rPr lang="cs-CZ"/>
              <a:t> s obrázkem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0" y="459582"/>
            <a:ext cx="4114800" cy="378635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2773" y="897564"/>
            <a:ext cx="4109227" cy="2646294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4D4D4D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30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95536" y="2841783"/>
            <a:ext cx="7988424" cy="541883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cs-CZ"/>
              <a:t>Děkuji za pozornost!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3400704"/>
            <a:ext cx="7992888" cy="359178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E6001E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Autor prezentace</a:t>
            </a:r>
          </a:p>
        </p:txBody>
      </p:sp>
      <p:pic>
        <p:nvPicPr>
          <p:cNvPr id="5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1" y="4650444"/>
            <a:ext cx="1561024" cy="2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989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95536" y="2805778"/>
            <a:ext cx="7988424" cy="541883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cs-CZ"/>
              <a:t>Úvodní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3364700"/>
            <a:ext cx="7992888" cy="359178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E6001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podnadpis</a:t>
            </a:r>
          </a:p>
        </p:txBody>
      </p:sp>
      <p:pic>
        <p:nvPicPr>
          <p:cNvPr id="5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4650444"/>
            <a:ext cx="1561024" cy="2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29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/>
              <a:t>Obsahový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002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6" y="3305176"/>
            <a:ext cx="8352928" cy="1021556"/>
          </a:xfrm>
        </p:spPr>
        <p:txBody>
          <a:bodyPr anchor="t">
            <a:normAutofit/>
          </a:bodyPr>
          <a:lstStyle>
            <a:lvl1pPr algn="l">
              <a:defRPr sz="3500" b="1" cap="none"/>
            </a:lvl1pPr>
          </a:lstStyle>
          <a:p>
            <a:r>
              <a:rPr lang="cs-CZ"/>
              <a:t>Předělový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2180035"/>
            <a:ext cx="8352928" cy="1125140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E6001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1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282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655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8352928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9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/>
              <a:t>Obsahový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1470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4176000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572000" y="195487"/>
            <a:ext cx="4176000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4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75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8352928" cy="2025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395536" y="2247714"/>
            <a:ext cx="8352928" cy="2025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4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964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obsah 2"/>
          <p:cNvSpPr>
            <a:spLocks noGrp="1"/>
          </p:cNvSpPr>
          <p:nvPr>
            <p:ph idx="10"/>
          </p:nvPr>
        </p:nvSpPr>
        <p:spPr>
          <a:xfrm>
            <a:off x="4572000" y="19548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idx="11"/>
          </p:nvPr>
        </p:nvSpPr>
        <p:spPr>
          <a:xfrm>
            <a:off x="396000" y="154563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5" name="Zástupný symbol pro obsah 2"/>
          <p:cNvSpPr>
            <a:spLocks noGrp="1"/>
          </p:cNvSpPr>
          <p:nvPr>
            <p:ph idx="12"/>
          </p:nvPr>
        </p:nvSpPr>
        <p:spPr>
          <a:xfrm>
            <a:off x="4572000" y="154563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6" name="Zástupný symbol pro obsah 2"/>
          <p:cNvSpPr>
            <a:spLocks noGrp="1"/>
          </p:cNvSpPr>
          <p:nvPr>
            <p:ph idx="13"/>
          </p:nvPr>
        </p:nvSpPr>
        <p:spPr>
          <a:xfrm>
            <a:off x="396000" y="289578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7" name="Zástupný symbol pro obsah 2"/>
          <p:cNvSpPr>
            <a:spLocks noGrp="1"/>
          </p:cNvSpPr>
          <p:nvPr>
            <p:ph idx="14"/>
          </p:nvPr>
        </p:nvSpPr>
        <p:spPr>
          <a:xfrm>
            <a:off x="4572464" y="2895785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2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978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>
            <a:spLocks noGrp="1"/>
          </p:cNvSpPr>
          <p:nvPr>
            <p:ph idx="15"/>
          </p:nvPr>
        </p:nvSpPr>
        <p:spPr>
          <a:xfrm>
            <a:off x="2505674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9" name="Zástupný symbol pro obsah 2"/>
          <p:cNvSpPr>
            <a:spLocks noGrp="1"/>
          </p:cNvSpPr>
          <p:nvPr>
            <p:ph idx="16"/>
          </p:nvPr>
        </p:nvSpPr>
        <p:spPr>
          <a:xfrm>
            <a:off x="4592081" y="195487"/>
            <a:ext cx="4228391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1" name="Zástupný symbol pro obsah 2"/>
          <p:cNvSpPr>
            <a:spLocks noGrp="1"/>
          </p:cNvSpPr>
          <p:nvPr>
            <p:ph idx="18"/>
          </p:nvPr>
        </p:nvSpPr>
        <p:spPr>
          <a:xfrm>
            <a:off x="395536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0"/>
          </p:nvPr>
        </p:nvSpPr>
        <p:spPr>
          <a:xfrm>
            <a:off x="2483769" y="1545637"/>
            <a:ext cx="4196545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4" name="Zástupný symbol pro obsah 2"/>
          <p:cNvSpPr>
            <a:spLocks noGrp="1"/>
          </p:cNvSpPr>
          <p:nvPr>
            <p:ph idx="21"/>
          </p:nvPr>
        </p:nvSpPr>
        <p:spPr>
          <a:xfrm>
            <a:off x="6702219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5" name="Zástupný symbol pro obsah 2"/>
          <p:cNvSpPr>
            <a:spLocks noGrp="1"/>
          </p:cNvSpPr>
          <p:nvPr>
            <p:ph idx="22"/>
          </p:nvPr>
        </p:nvSpPr>
        <p:spPr>
          <a:xfrm>
            <a:off x="395536" y="2895787"/>
            <a:ext cx="4176464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7" name="Zástupný symbol pro obsah 2"/>
          <p:cNvSpPr>
            <a:spLocks noGrp="1"/>
          </p:cNvSpPr>
          <p:nvPr>
            <p:ph idx="24"/>
          </p:nvPr>
        </p:nvSpPr>
        <p:spPr>
          <a:xfrm>
            <a:off x="4592081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8" name="Zástupný symbol pro obsah 2"/>
          <p:cNvSpPr>
            <a:spLocks noGrp="1"/>
          </p:cNvSpPr>
          <p:nvPr>
            <p:ph idx="25"/>
          </p:nvPr>
        </p:nvSpPr>
        <p:spPr>
          <a:xfrm>
            <a:off x="6702219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6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2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90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>
            <a:spLocks noGrp="1"/>
          </p:cNvSpPr>
          <p:nvPr>
            <p:ph idx="15"/>
          </p:nvPr>
        </p:nvSpPr>
        <p:spPr>
          <a:xfrm>
            <a:off x="2505674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9" name="Zástupný symbol pro obsah 2"/>
          <p:cNvSpPr>
            <a:spLocks noGrp="1"/>
          </p:cNvSpPr>
          <p:nvPr>
            <p:ph idx="16"/>
          </p:nvPr>
        </p:nvSpPr>
        <p:spPr>
          <a:xfrm>
            <a:off x="4592081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0" name="Zástupný symbol pro obsah 2"/>
          <p:cNvSpPr>
            <a:spLocks noGrp="1"/>
          </p:cNvSpPr>
          <p:nvPr>
            <p:ph idx="17"/>
          </p:nvPr>
        </p:nvSpPr>
        <p:spPr>
          <a:xfrm>
            <a:off x="6702219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1" name="Zástupný symbol pro obsah 2"/>
          <p:cNvSpPr>
            <a:spLocks noGrp="1"/>
          </p:cNvSpPr>
          <p:nvPr>
            <p:ph idx="18"/>
          </p:nvPr>
        </p:nvSpPr>
        <p:spPr>
          <a:xfrm>
            <a:off x="395536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9"/>
          </p:nvPr>
        </p:nvSpPr>
        <p:spPr>
          <a:xfrm>
            <a:off x="2505674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0"/>
          </p:nvPr>
        </p:nvSpPr>
        <p:spPr>
          <a:xfrm>
            <a:off x="4592081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4" name="Zástupný symbol pro obsah 2"/>
          <p:cNvSpPr>
            <a:spLocks noGrp="1"/>
          </p:cNvSpPr>
          <p:nvPr>
            <p:ph idx="21"/>
          </p:nvPr>
        </p:nvSpPr>
        <p:spPr>
          <a:xfrm>
            <a:off x="6702219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5" name="Zástupný symbol pro obsah 2"/>
          <p:cNvSpPr>
            <a:spLocks noGrp="1"/>
          </p:cNvSpPr>
          <p:nvPr>
            <p:ph idx="22"/>
          </p:nvPr>
        </p:nvSpPr>
        <p:spPr>
          <a:xfrm>
            <a:off x="395536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6" name="Zástupný symbol pro obsah 2"/>
          <p:cNvSpPr>
            <a:spLocks noGrp="1"/>
          </p:cNvSpPr>
          <p:nvPr>
            <p:ph idx="23"/>
          </p:nvPr>
        </p:nvSpPr>
        <p:spPr>
          <a:xfrm>
            <a:off x="2505674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7" name="Zástupný symbol pro obsah 2"/>
          <p:cNvSpPr>
            <a:spLocks noGrp="1"/>
          </p:cNvSpPr>
          <p:nvPr>
            <p:ph idx="24"/>
          </p:nvPr>
        </p:nvSpPr>
        <p:spPr>
          <a:xfrm>
            <a:off x="4592081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8" name="Zástupný symbol pro obsah 2"/>
          <p:cNvSpPr>
            <a:spLocks noGrp="1"/>
          </p:cNvSpPr>
          <p:nvPr>
            <p:ph idx="25"/>
          </p:nvPr>
        </p:nvSpPr>
        <p:spPr>
          <a:xfrm>
            <a:off x="6702219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30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3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20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Volný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275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9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79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3752" y="465517"/>
            <a:ext cx="4118248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cs-CZ" err="1"/>
              <a:t>Slide</a:t>
            </a:r>
            <a:r>
              <a:rPr lang="cs-CZ"/>
              <a:t> s obrázkem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0" y="459581"/>
            <a:ext cx="4114800" cy="378635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2773" y="897564"/>
            <a:ext cx="4109227" cy="2646294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4D4D4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6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mtClean="0"/>
              <a:pPr/>
              <a:t>04.05.2020</a:t>
            </a:fld>
            <a:endParaRPr lang="cs-CZ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4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719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395536" y="2841782"/>
            <a:ext cx="7988424" cy="541883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cs-CZ"/>
              <a:t>Děkuji za pozornost!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5536" y="3400704"/>
            <a:ext cx="7992888" cy="359178"/>
          </a:xfr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rgbClr val="E6001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Autor prezentace</a:t>
            </a:r>
          </a:p>
        </p:txBody>
      </p:sp>
      <p:pic>
        <p:nvPicPr>
          <p:cNvPr id="5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4650444"/>
            <a:ext cx="1561024" cy="24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14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95537" y="3305176"/>
            <a:ext cx="8352928" cy="1021556"/>
          </a:xfrm>
        </p:spPr>
        <p:txBody>
          <a:bodyPr anchor="t">
            <a:normAutofit/>
          </a:bodyPr>
          <a:lstStyle>
            <a:lvl1pPr algn="l">
              <a:defRPr sz="3500" b="1" cap="none"/>
            </a:lvl1pPr>
          </a:lstStyle>
          <a:p>
            <a:r>
              <a:rPr lang="cs-CZ"/>
              <a:t>Předělový </a:t>
            </a:r>
            <a:r>
              <a:rPr lang="cs-CZ" err="1"/>
              <a:t>slide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7" y="2180035"/>
            <a:ext cx="8352928" cy="1125140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E6001E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1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41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52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95488"/>
            <a:ext cx="8352928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2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31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8"/>
            <a:ext cx="4176000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572000" y="195488"/>
            <a:ext cx="4176000" cy="405044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4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55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95487"/>
            <a:ext cx="8352928" cy="2025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395537" y="2247714"/>
            <a:ext cx="8352928" cy="2025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3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14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50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5487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ástupný symbol pro obsah 2"/>
          <p:cNvSpPr>
            <a:spLocks noGrp="1"/>
          </p:cNvSpPr>
          <p:nvPr>
            <p:ph idx="10"/>
          </p:nvPr>
        </p:nvSpPr>
        <p:spPr>
          <a:xfrm>
            <a:off x="4572000" y="19548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idx="11"/>
          </p:nvPr>
        </p:nvSpPr>
        <p:spPr>
          <a:xfrm>
            <a:off x="396000" y="154563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5" name="Zástupný symbol pro obsah 2"/>
          <p:cNvSpPr>
            <a:spLocks noGrp="1"/>
          </p:cNvSpPr>
          <p:nvPr>
            <p:ph idx="12"/>
          </p:nvPr>
        </p:nvSpPr>
        <p:spPr>
          <a:xfrm>
            <a:off x="4572000" y="154563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6" name="Zástupný symbol pro obsah 2"/>
          <p:cNvSpPr>
            <a:spLocks noGrp="1"/>
          </p:cNvSpPr>
          <p:nvPr>
            <p:ph idx="13"/>
          </p:nvPr>
        </p:nvSpPr>
        <p:spPr>
          <a:xfrm>
            <a:off x="396000" y="2895786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7" name="Zástupný symbol pro obsah 2"/>
          <p:cNvSpPr>
            <a:spLocks noGrp="1"/>
          </p:cNvSpPr>
          <p:nvPr>
            <p:ph idx="14"/>
          </p:nvPr>
        </p:nvSpPr>
        <p:spPr>
          <a:xfrm>
            <a:off x="4572464" y="2895785"/>
            <a:ext cx="4176000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8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2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7" y="1954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316417" y="4674171"/>
            <a:ext cx="37038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A4CAFFA-4822-4E60-9E16-293B2BB2157F}" type="slidenum">
              <a:rPr lang="cs-CZ" sz="1200" smtClean="0"/>
              <a:pPr/>
              <a:t>‹#›</a:t>
            </a:fld>
            <a:endParaRPr lang="cs-CZ" sz="120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8316416" y="4677984"/>
            <a:ext cx="0" cy="270030"/>
          </a:xfrm>
          <a:prstGeom prst="line">
            <a:avLst/>
          </a:prstGeom>
          <a:ln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sah 2"/>
          <p:cNvSpPr>
            <a:spLocks noGrp="1"/>
          </p:cNvSpPr>
          <p:nvPr>
            <p:ph idx="15"/>
          </p:nvPr>
        </p:nvSpPr>
        <p:spPr>
          <a:xfrm>
            <a:off x="2505675" y="1954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9" name="Zástupný symbol pro obsah 2"/>
          <p:cNvSpPr>
            <a:spLocks noGrp="1"/>
          </p:cNvSpPr>
          <p:nvPr>
            <p:ph idx="16"/>
          </p:nvPr>
        </p:nvSpPr>
        <p:spPr>
          <a:xfrm>
            <a:off x="4592082" y="195487"/>
            <a:ext cx="4228391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1" name="Zástupný symbol pro obsah 2"/>
          <p:cNvSpPr>
            <a:spLocks noGrp="1"/>
          </p:cNvSpPr>
          <p:nvPr>
            <p:ph idx="18"/>
          </p:nvPr>
        </p:nvSpPr>
        <p:spPr>
          <a:xfrm>
            <a:off x="395537" y="154563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0"/>
          </p:nvPr>
        </p:nvSpPr>
        <p:spPr>
          <a:xfrm>
            <a:off x="2483770" y="1545637"/>
            <a:ext cx="4196545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4" name="Zástupný symbol pro obsah 2"/>
          <p:cNvSpPr>
            <a:spLocks noGrp="1"/>
          </p:cNvSpPr>
          <p:nvPr>
            <p:ph idx="21"/>
          </p:nvPr>
        </p:nvSpPr>
        <p:spPr>
          <a:xfrm>
            <a:off x="6702219" y="154563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5" name="Zástupný symbol pro obsah 2"/>
          <p:cNvSpPr>
            <a:spLocks noGrp="1"/>
          </p:cNvSpPr>
          <p:nvPr>
            <p:ph idx="22"/>
          </p:nvPr>
        </p:nvSpPr>
        <p:spPr>
          <a:xfrm>
            <a:off x="395536" y="2895787"/>
            <a:ext cx="4176464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7" name="Zástupný symbol pro obsah 2"/>
          <p:cNvSpPr>
            <a:spLocks noGrp="1"/>
          </p:cNvSpPr>
          <p:nvPr>
            <p:ph idx="24"/>
          </p:nvPr>
        </p:nvSpPr>
        <p:spPr>
          <a:xfrm>
            <a:off x="4592082" y="2895787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28" name="Zástupný symbol pro obsah 2"/>
          <p:cNvSpPr>
            <a:spLocks noGrp="1"/>
          </p:cNvSpPr>
          <p:nvPr>
            <p:ph idx="25"/>
          </p:nvPr>
        </p:nvSpPr>
        <p:spPr>
          <a:xfrm>
            <a:off x="6702219" y="2895786"/>
            <a:ext cx="2088232" cy="1350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6" name="Zástupný symbol pro datum 3"/>
          <p:cNvSpPr txBox="1">
            <a:spLocks/>
          </p:cNvSpPr>
          <p:nvPr userDrawn="1"/>
        </p:nvSpPr>
        <p:spPr>
          <a:xfrm>
            <a:off x="5940152" y="4674171"/>
            <a:ext cx="23762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50C0D7-4CBF-4618-9C46-BA22BAAD648B}" type="datetimeFigureOut">
              <a:rPr lang="cs-CZ" sz="1200" smtClean="0"/>
              <a:pPr/>
              <a:t>04.05.2020</a:t>
            </a:fld>
            <a:endParaRPr lang="cs-CZ" sz="1200"/>
          </a:p>
        </p:txBody>
      </p:sp>
      <p:pic>
        <p:nvPicPr>
          <p:cNvPr id="20" name="Picture 2" descr="T:\Czech Tourism\_loga\Czechtourism\Sablona\CzT RGB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718735"/>
            <a:ext cx="1128976" cy="1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83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95536" y="205978"/>
            <a:ext cx="83529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5536" y="1200152"/>
            <a:ext cx="8352928" cy="3261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467544" y="4461960"/>
            <a:ext cx="8208912" cy="0"/>
          </a:xfrm>
          <a:prstGeom prst="line">
            <a:avLst/>
          </a:prstGeom>
          <a:ln w="57150">
            <a:solidFill>
              <a:srgbClr val="E600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50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49" r:id="rId15"/>
    <p:sldLayoutId id="2147483650" r:id="rId16"/>
    <p:sldLayoutId id="2147483651" r:id="rId17"/>
    <p:sldLayoutId id="2147483652" r:id="rId18"/>
    <p:sldLayoutId id="2147483659" r:id="rId19"/>
    <p:sldLayoutId id="2147483660" r:id="rId20"/>
    <p:sldLayoutId id="2147483675" r:id="rId21"/>
    <p:sldLayoutId id="2147483676" r:id="rId22"/>
    <p:sldLayoutId id="2147483677" r:id="rId23"/>
    <p:sldLayoutId id="2147483678" r:id="rId24"/>
    <p:sldLayoutId id="2147483654" r:id="rId25"/>
    <p:sldLayoutId id="2147483655" r:id="rId26"/>
    <p:sldLayoutId id="2147483657" r:id="rId27"/>
    <p:sldLayoutId id="2147483658" r:id="rId28"/>
  </p:sldLayoutIdLst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rgbClr val="003C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800" b="1" kern="1200">
          <a:solidFill>
            <a:srgbClr val="003C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1400" kern="1200">
          <a:solidFill>
            <a:srgbClr val="4D4D4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3557195"/>
            <a:ext cx="7988424" cy="541883"/>
          </a:xfrm>
        </p:spPr>
        <p:txBody>
          <a:bodyPr>
            <a:normAutofit fontScale="90000"/>
          </a:bodyPr>
          <a:lstStyle/>
          <a:p>
            <a:r>
              <a:rPr lang="cs-CZ" sz="2800">
                <a:latin typeface="Arial"/>
                <a:cs typeface="Arial"/>
              </a:rPr>
              <a:t>Marketingová DCR kampaň v reakci na COVID19</a:t>
            </a:r>
            <a:r>
              <a:rPr lang="cs-CZ" sz="2800" b="0">
                <a:latin typeface="Arial"/>
                <a:cs typeface="Arial"/>
              </a:rPr>
              <a:t> </a:t>
            </a:r>
            <a:br>
              <a:rPr lang="cs-CZ" sz="2800" b="0">
                <a:latin typeface="Arial"/>
                <a:cs typeface="Arial"/>
              </a:rPr>
            </a:br>
            <a:r>
              <a:rPr lang="cs-CZ" sz="2800" u="sng">
                <a:solidFill>
                  <a:srgbClr val="E6001E"/>
                </a:solidFill>
                <a:latin typeface="Arial"/>
                <a:cs typeface="Arial"/>
              </a:rPr>
              <a:t>#světové</a:t>
            </a:r>
            <a:r>
              <a:rPr lang="cs-CZ" sz="2800">
                <a:solidFill>
                  <a:srgbClr val="E6001E"/>
                </a:solidFill>
                <a:latin typeface="Arial"/>
                <a:cs typeface="Arial"/>
              </a:rPr>
              <a:t>Česko </a:t>
            </a:r>
            <a:endParaRPr lang="cs-CZ" sz="2800">
              <a:latin typeface="Arial"/>
              <a:cs typeface="Arial"/>
            </a:endParaRPr>
          </a:p>
        </p:txBody>
      </p:sp>
      <p:pic>
        <p:nvPicPr>
          <p:cNvPr id="5" name="Picture 2" descr="C:\Users\b_koudelova\Desktop\Map_dot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1333" y="544042"/>
            <a:ext cx="3766346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32257F4-8AE7-47F0-8C6A-616780439B5D}"/>
              </a:ext>
            </a:extLst>
          </p:cNvPr>
          <p:cNvSpPr txBox="1"/>
          <p:nvPr/>
        </p:nvSpPr>
        <p:spPr>
          <a:xfrm>
            <a:off x="395536" y="545149"/>
            <a:ext cx="3642320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s-CZ" sz="4000" b="1">
                <a:solidFill>
                  <a:srgbClr val="003C78"/>
                </a:solidFill>
                <a:latin typeface="Arial"/>
                <a:ea typeface="+mj-ea"/>
                <a:cs typeface="Arial"/>
              </a:rPr>
              <a:t>Měníme</a:t>
            </a:r>
          </a:p>
          <a:p>
            <a:r>
              <a:rPr lang="cs-CZ" sz="4000" b="1" u="sng">
                <a:solidFill>
                  <a:srgbClr val="E6001E"/>
                </a:solidFill>
                <a:latin typeface="Arial"/>
                <a:ea typeface="+mj-ea"/>
                <a:cs typeface="Arial"/>
              </a:rPr>
              <a:t>obraz</a:t>
            </a:r>
            <a:r>
              <a:rPr lang="cs-CZ" sz="4000" b="1">
                <a:solidFill>
                  <a:srgbClr val="003C78"/>
                </a:solidFill>
                <a:latin typeface="Arial"/>
                <a:ea typeface="+mj-ea"/>
                <a:cs typeface="Arial"/>
              </a:rPr>
              <a:t> Česka</a:t>
            </a:r>
          </a:p>
        </p:txBody>
      </p:sp>
    </p:spTree>
    <p:extLst>
      <p:ext uri="{BB962C8B-B14F-4D97-AF65-F5344CB8AC3E}">
        <p14:creationId xmlns:p14="http://schemas.microsoft.com/office/powerpoint/2010/main" val="182398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cs-CZ" dirty="0">
                <a:latin typeface="Arial"/>
                <a:cs typeface="Arial"/>
              </a:rPr>
              <a:t>Možnosti zapojení regionů do kampaně #</a:t>
            </a:r>
            <a:r>
              <a:rPr lang="cs-CZ" u="sng" dirty="0">
                <a:latin typeface="Arial"/>
                <a:cs typeface="Arial"/>
              </a:rPr>
              <a:t>světové</a:t>
            </a:r>
            <a:r>
              <a:rPr lang="cs-CZ" dirty="0">
                <a:latin typeface="Arial"/>
                <a:cs typeface="Arial"/>
              </a:rPr>
              <a:t>Česko</a:t>
            </a:r>
            <a:endParaRPr lang="cs-CZ" b="0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00152"/>
            <a:ext cx="8352928" cy="318441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cs-CZ" sz="1400" dirty="0">
                <a:latin typeface="Arial"/>
                <a:cs typeface="Arial"/>
              </a:rPr>
              <a:t>Mediální spolupráce</a:t>
            </a: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Kraje/KDM mají finance na své kampaně DCR a dokáží koordinovat nabídku s oblastními DMO, ale obtížně se dostávají do celostátních médií.</a:t>
            </a:r>
            <a:endParaRPr lang="en-US" sz="1200" b="0" dirty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Oblastní DMO mají produkty v území a partnery a dokáží vytvářet obsah, ale nemají prostředky na propagaci.</a:t>
            </a:r>
            <a:endParaRPr lang="en-US" sz="1200" b="0" dirty="0">
              <a:solidFill>
                <a:srgbClr val="4D4D4D"/>
              </a:solidFill>
              <a:latin typeface="Arial"/>
              <a:cs typeface="Arial"/>
            </a:endParaRPr>
          </a:p>
          <a:p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→  </a:t>
            </a:r>
            <a:r>
              <a:rPr lang="cs-CZ" sz="1200" dirty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 zajistí nákup reklamních ploch a prostoru v celostátních médiích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 za výhodnou cenu a zajistí další partnery pro šíření obsahu. 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Regiony doručí a spolupracují na tvorbě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 obsahu kampaně.</a:t>
            </a:r>
          </a:p>
          <a:p>
            <a:endParaRPr lang="cs-CZ" sz="1600">
              <a:latin typeface="Arial"/>
              <a:cs typeface="Arial"/>
            </a:endParaRPr>
          </a:p>
          <a:p>
            <a:r>
              <a:rPr lang="cs-CZ" sz="1400" dirty="0">
                <a:latin typeface="Arial"/>
                <a:cs typeface="Arial"/>
              </a:rPr>
              <a:t>Tvorba obsahu a komunikačních priorit</a:t>
            </a:r>
          </a:p>
          <a:p>
            <a:pPr marL="342900" indent="-342900"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Komunikací 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tipů na světové destinace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 v regionu, produktových priorit a s nimi spojených 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materiálů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 pomáhají utvářet obsah kampaně.</a:t>
            </a:r>
            <a:endParaRPr lang="cs-CZ" sz="1200" b="0" dirty="0">
              <a:solidFill>
                <a:srgbClr val="4D4D4D"/>
              </a:solidFill>
            </a:endParaRPr>
          </a:p>
          <a:p>
            <a:pPr marL="342900" indent="-342900"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Zprostředkování tipů a kontaktů na 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ambasadory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 v kraji přispívají ke tvorbě </a:t>
            </a:r>
            <a:r>
              <a:rPr lang="cs-CZ" sz="1200" b="0" dirty="0" err="1">
                <a:solidFill>
                  <a:srgbClr val="4D4D4D"/>
                </a:solidFill>
                <a:latin typeface="Arial"/>
                <a:cs typeface="Arial"/>
              </a:rPr>
              <a:t>testimonialů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 a zvyšování prestiže jejich destinace.</a:t>
            </a:r>
            <a:endParaRPr lang="cs-CZ" sz="1200" b="0" dirty="0">
              <a:solidFill>
                <a:srgbClr val="4D4D4D"/>
              </a:solidFill>
            </a:endParaRPr>
          </a:p>
          <a:p>
            <a:pPr marL="342900" indent="-342900"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Spolupráce v rámci </a:t>
            </a:r>
            <a:r>
              <a:rPr lang="cs-CZ" sz="1200" dirty="0" err="1">
                <a:solidFill>
                  <a:srgbClr val="4D4D4D"/>
                </a:solidFill>
                <a:latin typeface="Arial"/>
                <a:cs typeface="Arial"/>
              </a:rPr>
              <a:t>press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- a </a:t>
            </a:r>
            <a:r>
              <a:rPr lang="cs-CZ" sz="1200" dirty="0" err="1">
                <a:solidFill>
                  <a:srgbClr val="4D4D4D"/>
                </a:solidFill>
                <a:latin typeface="Arial"/>
                <a:cs typeface="Arial"/>
              </a:rPr>
              <a:t>blogger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200" dirty="0" err="1">
                <a:solidFill>
                  <a:srgbClr val="4D4D4D"/>
                </a:solidFill>
                <a:latin typeface="Arial"/>
                <a:cs typeface="Arial"/>
              </a:rPr>
              <a:t>tripů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 umožní vytvořit další kvalitní obsah a rozšířit ho v médiích.</a:t>
            </a:r>
            <a:endParaRPr lang="cs-CZ" sz="1200" b="0" dirty="0" err="1">
              <a:solidFill>
                <a:srgbClr val="4D4D4D"/>
              </a:solidFill>
            </a:endParaRPr>
          </a:p>
          <a:p>
            <a:endParaRPr lang="cs-CZ" sz="1600">
              <a:latin typeface="Arial"/>
              <a:cs typeface="Arial"/>
            </a:endParaRPr>
          </a:p>
          <a:p>
            <a:r>
              <a:rPr lang="cs-CZ" sz="1400" dirty="0">
                <a:latin typeface="Arial"/>
                <a:cs typeface="Arial"/>
              </a:rPr>
              <a:t>Využití obsahu </a:t>
            </a:r>
            <a:r>
              <a:rPr lang="cs-CZ" sz="1400" dirty="0" err="1">
                <a:latin typeface="Arial"/>
                <a:cs typeface="Arial"/>
              </a:rPr>
              <a:t>CzT</a:t>
            </a:r>
            <a:endParaRPr lang="cs-CZ" sz="1400" dirty="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Regiony mohou např. využít fotobanku </a:t>
            </a:r>
            <a:r>
              <a:rPr lang="cs-CZ" sz="1200" b="0" dirty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, články a aktuality webu Kudy z nudy a rozšířit tak možnosti jejich regionálních kampaní.</a:t>
            </a:r>
          </a:p>
          <a:p>
            <a:pPr marL="285750" indent="-285750">
              <a:buChar char="•"/>
            </a:pPr>
            <a:r>
              <a:rPr lang="cs-CZ" sz="1200" b="0" dirty="0">
                <a:solidFill>
                  <a:srgbClr val="4D4D4D"/>
                </a:solidFill>
                <a:latin typeface="Arial"/>
                <a:cs typeface="Arial"/>
              </a:rPr>
              <a:t>Využití kampaňového vizuálu v co-brandingu umožní zvýšení zásahu kampaně.</a:t>
            </a:r>
          </a:p>
          <a:p>
            <a:pPr marL="285750" indent="-285750">
              <a:buChar char="•"/>
            </a:pPr>
            <a:endParaRPr lang="cs-CZ" sz="1200" b="0" dirty="0">
              <a:solidFill>
                <a:srgbClr val="4D4D4D"/>
              </a:solidFill>
            </a:endParaRPr>
          </a:p>
          <a:p>
            <a:r>
              <a:rPr lang="cs-CZ" sz="1400">
                <a:latin typeface="Arial"/>
                <a:cs typeface="Arial"/>
              </a:rPr>
              <a:t>Do obsahové části kampaně se aktivně zapojilo již 12 krajů i </a:t>
            </a:r>
            <a:r>
              <a:rPr lang="cs-CZ" sz="1400" dirty="0">
                <a:latin typeface="Arial"/>
                <a:cs typeface="Arial"/>
              </a:rPr>
              <a:t>menší destinační agentury. </a:t>
            </a:r>
          </a:p>
          <a:p>
            <a:endParaRPr lang="cs-CZ" sz="1200">
              <a:solidFill>
                <a:srgbClr val="4D4D4D"/>
              </a:solidFill>
            </a:endParaRPr>
          </a:p>
          <a:p>
            <a:endParaRPr lang="cs-CZ" sz="1200">
              <a:solidFill>
                <a:srgbClr val="4D4D4D"/>
              </a:solidFill>
            </a:endParaRPr>
          </a:p>
          <a:p>
            <a:endParaRPr lang="cs-CZ" sz="1400" b="0">
              <a:solidFill>
                <a:srgbClr val="4D4D4D"/>
              </a:solidFill>
            </a:endParaRPr>
          </a:p>
          <a:p>
            <a:endParaRPr lang="cs-CZ" sz="1400">
              <a:solidFill>
                <a:srgbClr val="4D4D4D"/>
              </a:solidFill>
            </a:endParaRPr>
          </a:p>
          <a:p>
            <a:endParaRPr lang="cs-CZ"/>
          </a:p>
          <a:p>
            <a:pPr marL="742950" lvl="1" indent="-342900">
              <a:buChar char="•"/>
            </a:pPr>
            <a:endParaRPr lang="cs-CZ"/>
          </a:p>
          <a:p>
            <a:pPr marL="400050" lvl="1"/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66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Zapojení podnikatelů do kampaně #</a:t>
            </a:r>
            <a:r>
              <a:rPr lang="cs-CZ" u="sng" dirty="0">
                <a:latin typeface="Arial"/>
                <a:cs typeface="Arial"/>
              </a:rPr>
              <a:t>světové</a:t>
            </a:r>
            <a:r>
              <a:rPr lang="cs-CZ" dirty="0">
                <a:latin typeface="Arial"/>
                <a:cs typeface="Arial"/>
              </a:rPr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Podnikatelé mají možnost založit si 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vlastní profil/prezentaci na Kudy z nudy </a:t>
            </a:r>
            <a:r>
              <a:rPr lang="cs-CZ" sz="1200">
                <a:solidFill>
                  <a:srgbClr val="E6001E"/>
                </a:solidFill>
                <a:latin typeface="Arial"/>
                <a:cs typeface="Arial"/>
              </a:rPr>
              <a:t>zdarma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a vkládat aktuality, události a články (nejen) na téma #světovéČesko, které inspirují turisty k návštěvě jejich provozovny či destinace. </a:t>
            </a:r>
            <a:endParaRPr lang="cs-CZ" sz="1200" b="0">
              <a:latin typeface="Arial"/>
              <a:cs typeface="Arial"/>
            </a:endParaRPr>
          </a:p>
          <a:p>
            <a:pPr marL="171450" indent="-171450">
              <a:buChar char="•"/>
            </a:pPr>
            <a:endParaRPr lang="cs-CZ" sz="1200" b="0">
              <a:solidFill>
                <a:srgbClr val="4D4D4D"/>
              </a:solidFill>
              <a:latin typeface="Arial"/>
              <a:cs typeface="Arial"/>
            </a:endParaRP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Zasláním 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inspirace pro obsah na Kudy z nudy a kampaně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pomáhají rozšiřovat její záběr a mají možnost reflektovat své priority.</a:t>
            </a:r>
            <a:endParaRPr lang="cs-CZ" sz="1200" b="0">
              <a:latin typeface="Arial"/>
              <a:cs typeface="Arial"/>
            </a:endParaRPr>
          </a:p>
          <a:p>
            <a:pPr marL="171450" indent="-171450">
              <a:buChar char="•"/>
            </a:pPr>
            <a:endParaRPr lang="cs-CZ" sz="1200" b="0">
              <a:solidFill>
                <a:srgbClr val="4D4D4D"/>
              </a:solidFill>
              <a:latin typeface="Arial"/>
              <a:cs typeface="Arial"/>
            </a:endParaRP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Zároveň mohou 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využít obsah </a:t>
            </a:r>
            <a:r>
              <a:rPr lang="cs-CZ" sz="120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pro své marketingové aktivity:</a:t>
            </a:r>
          </a:p>
          <a:p>
            <a:pPr marL="628650" lvl="1" indent="-171450">
              <a:buChar char="•"/>
            </a:pPr>
            <a:r>
              <a:rPr lang="cs-CZ" sz="1200">
                <a:latin typeface="Arial"/>
                <a:cs typeface="Arial"/>
              </a:rPr>
              <a:t>Čerpat  obsah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z webu Kudy z nudy na základě tzv. </a:t>
            </a:r>
            <a:r>
              <a:rPr lang="cs-CZ" sz="1200">
                <a:latin typeface="Arial"/>
                <a:cs typeface="Arial"/>
              </a:rPr>
              <a:t>API,</a:t>
            </a:r>
            <a:endParaRPr lang="cs-CZ" sz="1200"/>
          </a:p>
          <a:p>
            <a:pPr marL="628650" lvl="1" indent="-171450">
              <a:buChar char="•"/>
            </a:pPr>
            <a:r>
              <a:rPr lang="cs-CZ" sz="1200">
                <a:latin typeface="Arial"/>
                <a:cs typeface="Arial"/>
              </a:rPr>
              <a:t>využít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200">
                <a:latin typeface="Arial"/>
                <a:cs typeface="Arial"/>
              </a:rPr>
              <a:t>materiály z fotobanky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>
                <a:latin typeface="Arial"/>
                <a:cs typeface="Arial"/>
              </a:rPr>
              <a:t>, </a:t>
            </a:r>
            <a:endParaRPr lang="cs-CZ" sz="1200"/>
          </a:p>
          <a:p>
            <a:pPr marL="628650" lvl="1" indent="-171450">
              <a:buChar char="•"/>
            </a:pPr>
            <a:r>
              <a:rPr lang="cs-CZ" sz="1200">
                <a:latin typeface="Arial"/>
                <a:cs typeface="Arial"/>
              </a:rPr>
              <a:t>používat vizuál kampaně v co-brandingu a zvýšit zásah jejich vlastních kampaní.</a:t>
            </a:r>
            <a:endParaRPr lang="cs-CZ" sz="1200">
              <a:solidFill>
                <a:srgbClr val="4D4D4D"/>
              </a:solidFill>
              <a:latin typeface="Arial"/>
              <a:cs typeface="Arial"/>
            </a:endParaRPr>
          </a:p>
          <a:p>
            <a:pPr marL="228600" indent="-228600">
              <a:buChar char="•"/>
            </a:pPr>
            <a:endParaRPr lang="cs-CZ" sz="1200">
              <a:solidFill>
                <a:srgbClr val="4D4D4D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Zprostředkováním 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ambasadorů jejich značky a materiálů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s nimi přispějí ke tvorbě obsahu kampaně a zviditelnění jejich destinace a značky.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200" b="0">
              <a:solidFill>
                <a:srgbClr val="4D4D4D"/>
              </a:solidFill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Spolupráce s místními turistickými centrálami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umožní tvorbu komplexních nabídek a produktů, které následně mohou být komunikovány v mediálním prostoru nakoupeném </a:t>
            </a: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.</a:t>
            </a:r>
          </a:p>
          <a:p>
            <a:endParaRPr lang="cs-CZ" sz="1400">
              <a:solidFill>
                <a:srgbClr val="4D4D4D"/>
              </a:solidFill>
            </a:endParaRPr>
          </a:p>
          <a:p>
            <a:pPr marL="742950" lvl="1" indent="-342900">
              <a:buChar char="•"/>
            </a:pPr>
            <a:endParaRPr lang="cs-CZ"/>
          </a:p>
          <a:p>
            <a:pPr marL="400050" lvl="1"/>
            <a:endParaRPr lang="cs-CZ"/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22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B5F65-648F-43B4-B3B4-9624B56A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Zapojení dalších partnerů do kampaně #</a:t>
            </a:r>
            <a:r>
              <a:rPr lang="cs-CZ" u="sng" dirty="0">
                <a:latin typeface="Arial"/>
                <a:cs typeface="Arial"/>
              </a:rPr>
              <a:t>světové</a:t>
            </a:r>
            <a:r>
              <a:rPr lang="cs-CZ" dirty="0">
                <a:latin typeface="Arial"/>
                <a:cs typeface="Arial"/>
              </a:rPr>
              <a:t>Česko</a:t>
            </a:r>
            <a:endParaRPr lang="cs-CZ" b="0" dirty="0">
              <a:latin typeface="Arial"/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0B703-C18D-4BE0-85F9-1E96E5495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00152"/>
            <a:ext cx="8311255" cy="326180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sz="1400" err="1">
                <a:latin typeface="Arial"/>
                <a:cs typeface="Arial"/>
              </a:rPr>
              <a:t>CzechTourism</a:t>
            </a:r>
            <a:r>
              <a:rPr lang="cs-CZ" sz="1400">
                <a:latin typeface="Arial"/>
                <a:cs typeface="Arial"/>
              </a:rPr>
              <a:t> jedná s partnery o propojení kampaní, </a:t>
            </a:r>
            <a:r>
              <a:rPr lang="cs-CZ" sz="1400" err="1">
                <a:latin typeface="Arial"/>
                <a:cs typeface="Arial"/>
              </a:rPr>
              <a:t>cross-promotion</a:t>
            </a:r>
            <a:r>
              <a:rPr lang="cs-CZ" sz="1400">
                <a:latin typeface="Arial"/>
                <a:cs typeface="Arial"/>
              </a:rPr>
              <a:t>, produktové spolupráci, např. </a:t>
            </a:r>
            <a:endParaRPr lang="cs-CZ" sz="1400"/>
          </a:p>
          <a:p>
            <a:endParaRPr lang="cs-CZ" sz="1300">
              <a:latin typeface="Arial"/>
              <a:cs typeface="Arial"/>
            </a:endParaRPr>
          </a:p>
          <a:p>
            <a:r>
              <a:rPr lang="cs-CZ" sz="1300" err="1">
                <a:solidFill>
                  <a:srgbClr val="4D4D4D"/>
                </a:solidFill>
                <a:latin typeface="Arial"/>
                <a:cs typeface="Arial"/>
              </a:rPr>
              <a:t>Dream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300" err="1">
                <a:solidFill>
                  <a:srgbClr val="4D4D4D"/>
                </a:solidFill>
                <a:latin typeface="Arial"/>
                <a:cs typeface="Arial"/>
              </a:rPr>
              <a:t>Race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 - první celorepubliková cestovatelská hra (od CA </a:t>
            </a:r>
            <a:r>
              <a:rPr lang="cs-CZ" sz="1300" err="1">
                <a:solidFill>
                  <a:srgbClr val="4D4D4D"/>
                </a:solidFill>
                <a:latin typeface="Arial"/>
                <a:cs typeface="Arial"/>
              </a:rPr>
              <a:t>Dream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300" err="1">
                <a:solidFill>
                  <a:srgbClr val="4D4D4D"/>
                </a:solidFill>
                <a:latin typeface="Arial"/>
                <a:cs typeface="Arial"/>
              </a:rPr>
              <a:t>Tours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)</a:t>
            </a: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Účastníci plní až 200 úkolů po celé ČR dostupné na webu a speciální </a:t>
            </a: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app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. </a:t>
            </a:r>
            <a:endParaRPr lang="cs-CZ"/>
          </a:p>
          <a:p>
            <a:pPr marL="171450" indent="-171450">
              <a:buChar char="•"/>
            </a:pP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dodává obsah a ve spolupráci s regiony tipy na rozmístění úkolů. </a:t>
            </a:r>
            <a:endParaRPr lang="cs-CZ"/>
          </a:p>
          <a:p>
            <a:endParaRPr lang="cs-CZ" sz="1200" b="0">
              <a:solidFill>
                <a:srgbClr val="4D4D4D"/>
              </a:solidFill>
            </a:endParaRPr>
          </a:p>
          <a:p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Kofola - letní kampaň</a:t>
            </a: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Propojení turisticky zajímavých míst a doplnění aktivit v okolí</a:t>
            </a:r>
            <a:endParaRPr lang="cs-CZ" sz="1200" b="0">
              <a:solidFill>
                <a:srgbClr val="4D4D4D"/>
              </a:solidFill>
            </a:endParaRP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Společná komunikace motivující k (opakovanému) cestování po ČR.</a:t>
            </a:r>
            <a:endParaRPr lang="cs-CZ" sz="1200" b="0">
              <a:solidFill>
                <a:srgbClr val="4D4D4D"/>
              </a:solidFill>
            </a:endParaRPr>
          </a:p>
          <a:p>
            <a:pPr marL="171450" indent="-171450">
              <a:buChar char="•"/>
            </a:pPr>
            <a:endParaRPr lang="cs-CZ" sz="1300">
              <a:solidFill>
                <a:srgbClr val="4D4D4D"/>
              </a:solidFill>
              <a:latin typeface="Arial"/>
              <a:cs typeface="Arial"/>
            </a:endParaRPr>
          </a:p>
          <a:p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Další potenciální partneři: </a:t>
            </a: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Heineken/Starobrno - letní kampaň,</a:t>
            </a:r>
            <a:endParaRPr lang="cs-CZ" b="0"/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SAM73 –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cross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-promo, soutěže,</a:t>
            </a:r>
            <a:endParaRPr lang="cs-CZ" sz="1300" b="0">
              <a:solidFill>
                <a:srgbClr val="4D4D4D"/>
              </a:solidFill>
            </a:endParaRPr>
          </a:p>
          <a:p>
            <a:pPr marL="285750" indent="-285750">
              <a:buChar char="•"/>
            </a:pP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Amazing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Places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- partnerství projektu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Hero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Hotel a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cross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-promo,</a:t>
            </a: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Gastromapa Lukáše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Hejlíka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- ambasador segmentu gastro a další,</a:t>
            </a: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Národní divadlo - propojení ambasadorů,</a:t>
            </a:r>
            <a:endParaRPr lang="cs-CZ" sz="1300" b="0">
              <a:solidFill>
                <a:srgbClr val="4D4D4D"/>
              </a:solidFill>
            </a:endParaRP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Dopravci –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cross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-promo.</a:t>
            </a:r>
            <a:endParaRPr lang="cs-CZ" sz="1300" b="0">
              <a:solidFill>
                <a:srgbClr val="4D4D4D"/>
              </a:solidFill>
            </a:endParaRPr>
          </a:p>
          <a:p>
            <a:endParaRPr lang="cs-CZ" sz="1300">
              <a:solidFill>
                <a:srgbClr val="4D4D4D"/>
              </a:solidFill>
            </a:endParaRPr>
          </a:p>
          <a:p>
            <a:endParaRPr lang="cs-CZ" sz="1200" b="0">
              <a:solidFill>
                <a:srgbClr val="4D4D4D"/>
              </a:solidFill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2D00F85F-122B-4DBA-A731-97CE9C0FCB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9339" y="1528442"/>
            <a:ext cx="1546622" cy="860273"/>
          </a:xfrm>
          <a:prstGeom prst="rect">
            <a:avLst/>
          </a:prstGeom>
        </p:spPr>
      </p:pic>
      <p:pic>
        <p:nvPicPr>
          <p:cNvPr id="6" name="Obrázek 6">
            <a:extLst>
              <a:ext uri="{FF2B5EF4-FFF2-40B4-BE49-F238E27FC236}">
                <a16:creationId xmlns:a16="http://schemas.microsoft.com/office/drawing/2014/main" id="{5F994224-1FA8-4691-8F77-69CD3C6131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4370" y="2237413"/>
            <a:ext cx="957871" cy="379215"/>
          </a:xfrm>
          <a:prstGeom prst="rect">
            <a:avLst/>
          </a:prstGeom>
        </p:spPr>
      </p:pic>
      <p:pic>
        <p:nvPicPr>
          <p:cNvPr id="8" name="Obrázek 6" descr="Obsah obrázku kreslení&#10;&#10;Popis vygenerovaný s velmi vysokou mírou spolehlivosti">
            <a:extLst>
              <a:ext uri="{FF2B5EF4-FFF2-40B4-BE49-F238E27FC236}">
                <a16:creationId xmlns:a16="http://schemas.microsoft.com/office/drawing/2014/main" id="{E30E0BC5-AB2B-4E37-8727-52111B5055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32820" y="2445775"/>
            <a:ext cx="505209" cy="58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822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/>
                <a:cs typeface="Arial"/>
              </a:rPr>
              <a:t>Mediální plán je tvořen za účelem oslovit co nejširší veřejnost obsahem o cestování po ČR</a:t>
            </a:r>
            <a:endParaRPr lang="cs-CZ" b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B5C78A-87CD-42B3-B702-39B5E6CC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>
              <a:solidFill>
                <a:srgbClr val="E6001E"/>
              </a:solidFill>
              <a:latin typeface="Arial"/>
              <a:cs typeface="Arial"/>
            </a:endParaRPr>
          </a:p>
          <a:p>
            <a:endParaRPr lang="cs-CZ" dirty="0">
              <a:solidFill>
                <a:srgbClr val="E6001E"/>
              </a:solidFill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CF6A3AA-2048-4D28-8A0F-E167F0DEEF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811229"/>
              </p:ext>
            </p:extLst>
          </p:nvPr>
        </p:nvGraphicFramePr>
        <p:xfrm>
          <a:off x="3569179" y="0"/>
          <a:ext cx="10366468" cy="1133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384">
                  <a:extLst>
                    <a:ext uri="{9D8B030D-6E8A-4147-A177-3AD203B41FA5}">
                      <a16:colId xmlns:a16="http://schemas.microsoft.com/office/drawing/2014/main" val="2995853869"/>
                    </a:ext>
                  </a:extLst>
                </a:gridCol>
                <a:gridCol w="1468932">
                  <a:extLst>
                    <a:ext uri="{9D8B030D-6E8A-4147-A177-3AD203B41FA5}">
                      <a16:colId xmlns:a16="http://schemas.microsoft.com/office/drawing/2014/main" val="888469685"/>
                    </a:ext>
                  </a:extLst>
                </a:gridCol>
                <a:gridCol w="1468932">
                  <a:extLst>
                    <a:ext uri="{9D8B030D-6E8A-4147-A177-3AD203B41FA5}">
                      <a16:colId xmlns:a16="http://schemas.microsoft.com/office/drawing/2014/main" val="3740979387"/>
                    </a:ext>
                  </a:extLst>
                </a:gridCol>
                <a:gridCol w="2297831">
                  <a:extLst>
                    <a:ext uri="{9D8B030D-6E8A-4147-A177-3AD203B41FA5}">
                      <a16:colId xmlns:a16="http://schemas.microsoft.com/office/drawing/2014/main" val="2972986060"/>
                    </a:ext>
                  </a:extLst>
                </a:gridCol>
                <a:gridCol w="1164654">
                  <a:extLst>
                    <a:ext uri="{9D8B030D-6E8A-4147-A177-3AD203B41FA5}">
                      <a16:colId xmlns:a16="http://schemas.microsoft.com/office/drawing/2014/main" val="146799771"/>
                    </a:ext>
                  </a:extLst>
                </a:gridCol>
                <a:gridCol w="1741735">
                  <a:extLst>
                    <a:ext uri="{9D8B030D-6E8A-4147-A177-3AD203B41FA5}">
                      <a16:colId xmlns:a16="http://schemas.microsoft.com/office/drawing/2014/main" val="3131375"/>
                    </a:ext>
                  </a:extLst>
                </a:gridCol>
              </a:tblGrid>
              <a:tr h="274538">
                <a:tc gridSpan="2"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méia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příklady  médií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formáty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timing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rozpočet CzT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5456871"/>
                  </a:ext>
                </a:extLst>
              </a:tr>
              <a:tr h="690505">
                <a:tc rowSpan="2"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lifestyle/dámské časopisy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Glanc, Žena a život, Květy, Blesk pro ženy, 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cca. 6 stran advertorialů á magazín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červen / září / listopad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2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2172784"/>
                  </a:ext>
                </a:extLst>
              </a:tr>
              <a:tr h="11064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speciály cestování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Cykloturistika, Koktejl, National Geographic, Travel Digest, Snow, 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cca 10-12 stran advertorialů / speciální vydání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červen / září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1,2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3229970"/>
                  </a:ext>
                </a:extLst>
              </a:tr>
              <a:tr h="482521">
                <a:tc rowSpan="2"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online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Vlastní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Kudy z nudy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až 150 advertorialů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květen - prosinec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403583"/>
                  </a:ext>
                </a:extLst>
              </a:tr>
              <a:tr h="8984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speciální záložka nejčtenější online portály (až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idnes.cz, novinky.cz, denik.cz, blesk.cz, 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100 advertorialů á portál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červen - prosinec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3,6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6947179"/>
                  </a:ext>
                </a:extLst>
              </a:tr>
              <a:tr h="173874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televize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TV Nova - Snídaně s novou, Rady ptáka Loskutáka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ČT 1 - Toulavá kamera, Dobré ráno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TV Seznam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předtočené spoty, soutěže, pořady, sponzorské vzkazy, reportáže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11,2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5788544"/>
                  </a:ext>
                </a:extLst>
              </a:tr>
              <a:tr h="490841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rozhlas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Frekvence 1</a:t>
                      </a:r>
                      <a:br>
                        <a:rPr lang="cs-CZ">
                          <a:effectLst/>
                        </a:rPr>
                      </a:br>
                      <a:r>
                        <a:rPr lang="cs-CZ">
                          <a:effectLst/>
                        </a:rPr>
                        <a:t>Evropa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soutěže, (promo) spoty, rozhovory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30805"/>
                  </a:ext>
                </a:extLst>
              </a:tr>
              <a:tr h="274538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sociální sítě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362436"/>
                  </a:ext>
                </a:extLst>
              </a:tr>
              <a:tr h="274538">
                <a:tc rowSpan="2"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outdoor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billboardy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800 tis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1848441"/>
                  </a:ext>
                </a:extLst>
              </a:tr>
              <a:tr h="4825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LCD, plakáty, polepy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1,2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237697"/>
                  </a:ext>
                </a:extLst>
              </a:tr>
              <a:tr h="274538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1237333"/>
                  </a:ext>
                </a:extLst>
              </a:tr>
              <a:tr h="274538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partneři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438721"/>
                  </a:ext>
                </a:extLst>
              </a:tr>
              <a:tr h="274538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20 mil Kč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814011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CE2AB378-B8CA-4C28-9AEC-CBFFCC826BE9}"/>
              </a:ext>
            </a:extLst>
          </p:cNvPr>
          <p:cNvSpPr txBox="1"/>
          <p:nvPr/>
        </p:nvSpPr>
        <p:spPr>
          <a:xfrm>
            <a:off x="3200400" y="234315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50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A1C7D-B936-4916-8CC8-6CBD6F01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u="sng" err="1">
                <a:solidFill>
                  <a:srgbClr val="E6001E"/>
                </a:solidFill>
                <a:latin typeface="Arial"/>
                <a:cs typeface="Arial"/>
              </a:rPr>
              <a:t>Czech</a:t>
            </a:r>
            <a:r>
              <a:rPr lang="cs-CZ" sz="2000" err="1">
                <a:latin typeface="Arial"/>
                <a:cs typeface="Arial"/>
              </a:rPr>
              <a:t>Tourism</a:t>
            </a:r>
            <a:r>
              <a:rPr lang="cs-CZ" sz="2000">
                <a:latin typeface="Arial"/>
                <a:cs typeface="Arial"/>
              </a:rPr>
              <a:t> pro kampaň maximálně využívá existující obsah</a:t>
            </a:r>
            <a:r>
              <a:rPr lang="cs-CZ" sz="20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endParaRPr lang="cs-CZ" sz="2000" b="0">
              <a:latin typeface="Arial"/>
              <a:cs typeface="Arial"/>
            </a:endParaRPr>
          </a:p>
        </p:txBody>
      </p:sp>
      <p:pic>
        <p:nvPicPr>
          <p:cNvPr id="4" name="Obrázek 4" descr="Obsah obrázku snímek obrazovky, fotka, různé, mnoho&#10;&#10;Popis vygenerovaný s velmi vysokou mírou spolehlivosti">
            <a:extLst>
              <a:ext uri="{FF2B5EF4-FFF2-40B4-BE49-F238E27FC236}">
                <a16:creationId xmlns:a16="http://schemas.microsoft.com/office/drawing/2014/main" id="{B007AFC5-F1E7-4094-B759-C9C5838916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208" y="1377553"/>
            <a:ext cx="1155914" cy="2924176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2D7FEC1-F719-4374-A3AF-165A6F8FA32F}"/>
              </a:ext>
            </a:extLst>
          </p:cNvPr>
          <p:cNvSpPr txBox="1"/>
          <p:nvPr/>
        </p:nvSpPr>
        <p:spPr>
          <a:xfrm>
            <a:off x="438149" y="914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b="1">
                <a:solidFill>
                  <a:srgbClr val="4D4D4D"/>
                </a:solidFill>
                <a:latin typeface="Arial"/>
                <a:cs typeface="Arial"/>
              </a:rPr>
              <a:t>Kudy z nudy</a:t>
            </a:r>
          </a:p>
        </p:txBody>
      </p:sp>
      <p:pic>
        <p:nvPicPr>
          <p:cNvPr id="3" name="Obrázek 20" descr="Obsah obrázku budova, exteriér, voda, vpředu&#10;&#10;Popis vygenerovaný s velmi vysokou mírou spolehlivosti">
            <a:extLst>
              <a:ext uri="{FF2B5EF4-FFF2-40B4-BE49-F238E27FC236}">
                <a16:creationId xmlns:a16="http://schemas.microsoft.com/office/drawing/2014/main" id="{21E99D5D-1B2D-43A2-82C3-B7E0AC5DD0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8820" y="1015266"/>
            <a:ext cx="1528875" cy="1554149"/>
          </a:xfrm>
          <a:prstGeom prst="rect">
            <a:avLst/>
          </a:prstGeom>
        </p:spPr>
      </p:pic>
      <p:pic>
        <p:nvPicPr>
          <p:cNvPr id="5" name="Obrázek 10" descr="Obsah obrázku exteriér, mraky, fotka, oblačno&#10;&#10;Popis vygenerovaný s velmi vysokou mírou spolehlivosti">
            <a:extLst>
              <a:ext uri="{FF2B5EF4-FFF2-40B4-BE49-F238E27FC236}">
                <a16:creationId xmlns:a16="http://schemas.microsoft.com/office/drawing/2014/main" id="{20A5CE83-DA41-42F6-BEA1-389FA8A249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625" y="1015694"/>
            <a:ext cx="2900706" cy="1540051"/>
          </a:xfrm>
          <a:prstGeom prst="rect">
            <a:avLst/>
          </a:prstGeom>
        </p:spPr>
      </p:pic>
      <p:pic>
        <p:nvPicPr>
          <p:cNvPr id="6" name="Obrázek 22" descr="Obsah obrázku příroda, exteriér, voda, vodopád&#10;&#10;Popis vygenerovaný s velmi vysokou mírou spolehlivosti">
            <a:extLst>
              <a:ext uri="{FF2B5EF4-FFF2-40B4-BE49-F238E27FC236}">
                <a16:creationId xmlns:a16="http://schemas.microsoft.com/office/drawing/2014/main" id="{38F09967-E807-479D-A8D0-3513FA0FD8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8819" y="2843771"/>
            <a:ext cx="1528877" cy="1524047"/>
          </a:xfrm>
          <a:prstGeom prst="rect">
            <a:avLst/>
          </a:prstGeom>
        </p:spPr>
      </p:pic>
      <p:pic>
        <p:nvPicPr>
          <p:cNvPr id="16" name="Obrázek 16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734E8F1A-D82F-4D4C-BF4B-323B56A9AC2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306" y="2832188"/>
            <a:ext cx="1469233" cy="1538905"/>
          </a:xfrm>
          <a:prstGeom prst="rect">
            <a:avLst/>
          </a:prstGeom>
        </p:spPr>
      </p:pic>
      <p:pic>
        <p:nvPicPr>
          <p:cNvPr id="7" name="Obrázek 8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18683595-96F2-46ED-A632-2027E85EA22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245" b="-415"/>
          <a:stretch/>
        </p:blipFill>
        <p:spPr>
          <a:xfrm>
            <a:off x="5986462" y="2812408"/>
            <a:ext cx="2017237" cy="1459417"/>
          </a:xfrm>
          <a:prstGeom prst="rect">
            <a:avLst/>
          </a:prstGeom>
        </p:spPr>
      </p:pic>
      <p:pic>
        <p:nvPicPr>
          <p:cNvPr id="12" name="Obrázek 8" descr="Obsah obrázku snímek obrazovky&#10;&#10;Popis vygenerovaný s velmi vysokou mírou spolehlivosti">
            <a:extLst>
              <a:ext uri="{FF2B5EF4-FFF2-40B4-BE49-F238E27FC236}">
                <a16:creationId xmlns:a16="http://schemas.microsoft.com/office/drawing/2014/main" id="{485090FF-6369-4C13-AC50-D4F9E906F87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462" y="2830267"/>
            <a:ext cx="428442" cy="11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3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A1C7D-B936-4916-8CC8-6CBD6F01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u="sng" err="1">
                <a:solidFill>
                  <a:srgbClr val="E6001E"/>
                </a:solidFill>
                <a:latin typeface="Arial"/>
                <a:cs typeface="Arial"/>
              </a:rPr>
              <a:t>Czech</a:t>
            </a:r>
            <a:r>
              <a:rPr lang="cs-CZ" sz="2000" err="1">
                <a:latin typeface="Arial"/>
                <a:cs typeface="Arial"/>
              </a:rPr>
              <a:t>Tourism</a:t>
            </a:r>
            <a:r>
              <a:rPr lang="cs-CZ" sz="2000">
                <a:latin typeface="Arial"/>
                <a:cs typeface="Arial"/>
              </a:rPr>
              <a:t> pro kampaň maximálně využívá existující obsah</a:t>
            </a:r>
            <a:r>
              <a:rPr lang="cs-CZ" sz="20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endParaRPr lang="cs-CZ" b="0">
              <a:latin typeface="Arial"/>
              <a:cs typeface="Arial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EF7D561-DBAE-4CC8-BCF5-19B9713E41CF}"/>
              </a:ext>
            </a:extLst>
          </p:cNvPr>
          <p:cNvSpPr txBox="1"/>
          <p:nvPr/>
        </p:nvSpPr>
        <p:spPr>
          <a:xfrm>
            <a:off x="-282179" y="1926429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b="1" dirty="0">
                <a:solidFill>
                  <a:srgbClr val="4D4D4D"/>
                </a:solidFill>
                <a:latin typeface="Arial"/>
                <a:cs typeface="Arial"/>
              </a:rPr>
              <a:t>Projekt</a:t>
            </a:r>
            <a:endParaRPr lang="cs-CZ" b="1" dirty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cs-CZ" b="1" dirty="0">
                <a:solidFill>
                  <a:srgbClr val="4D4D4D"/>
                </a:solidFill>
                <a:latin typeface="Arial"/>
                <a:cs typeface="Arial"/>
              </a:rPr>
              <a:t>Ambasador</a:t>
            </a:r>
            <a:endParaRPr lang="cs-CZ" b="1" dirty="0">
              <a:latin typeface="Arial"/>
              <a:cs typeface="Calibri"/>
            </a:endParaRPr>
          </a:p>
        </p:txBody>
      </p:sp>
      <p:pic>
        <p:nvPicPr>
          <p:cNvPr id="3" name="Obrázek 3" descr="Obsah obrázku muž, osoba, nošení, hledání&#10;&#10;Popis vygenerovaný s velmi vysokou mírou spolehlivosti">
            <a:extLst>
              <a:ext uri="{FF2B5EF4-FFF2-40B4-BE49-F238E27FC236}">
                <a16:creationId xmlns:a16="http://schemas.microsoft.com/office/drawing/2014/main" id="{6A72FD43-5CC5-49AA-8212-F32B99D680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1739" y="2118643"/>
            <a:ext cx="2743200" cy="1146042"/>
          </a:xfrm>
          <a:prstGeom prst="rect">
            <a:avLst/>
          </a:prstGeom>
        </p:spPr>
      </p:pic>
      <p:pic>
        <p:nvPicPr>
          <p:cNvPr id="11" name="Obrázek 11" descr="Obsah obrázku exteriér, muž, tráva, budova&#10;&#10;Popis vygenerovaný s velmi vysokou mírou spolehlivosti">
            <a:extLst>
              <a:ext uri="{FF2B5EF4-FFF2-40B4-BE49-F238E27FC236}">
                <a16:creationId xmlns:a16="http://schemas.microsoft.com/office/drawing/2014/main" id="{D290C18C-9D91-4DF4-95EB-8CDA32E6EC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7692" y="880462"/>
            <a:ext cx="2737247" cy="1179919"/>
          </a:xfrm>
          <a:prstGeom prst="rect">
            <a:avLst/>
          </a:prstGeom>
        </p:spPr>
      </p:pic>
      <p:pic>
        <p:nvPicPr>
          <p:cNvPr id="16" name="Obrázek 16" descr="Obsah obrázku osoba, žena, stůl, interiér&#10;&#10;Popis vygenerovaný s velmi vysokou mírou spolehlivosti">
            <a:extLst>
              <a:ext uri="{FF2B5EF4-FFF2-40B4-BE49-F238E27FC236}">
                <a16:creationId xmlns:a16="http://schemas.microsoft.com/office/drawing/2014/main" id="{4A5D07D2-731D-4CC3-B81F-F7E7AC75EB0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1089" y="3330339"/>
            <a:ext cx="2445545" cy="1149821"/>
          </a:xfrm>
          <a:prstGeom prst="rect">
            <a:avLst/>
          </a:prstGeom>
        </p:spPr>
      </p:pic>
      <p:pic>
        <p:nvPicPr>
          <p:cNvPr id="18" name="Obrázek 18" descr="Obsah obrázku baseballový míček, osoba, exteriér, tráva&#10;&#10;Popis vygenerovaný s velmi vysokou mírou spolehlivosti">
            <a:extLst>
              <a:ext uri="{FF2B5EF4-FFF2-40B4-BE49-F238E27FC236}">
                <a16:creationId xmlns:a16="http://schemas.microsoft.com/office/drawing/2014/main" id="{86ACD987-8B28-4CE3-A559-1FCDB5C7F25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291" y="3331280"/>
            <a:ext cx="2743200" cy="1159847"/>
          </a:xfrm>
          <a:prstGeom prst="rect">
            <a:avLst/>
          </a:prstGeom>
        </p:spPr>
      </p:pic>
      <p:pic>
        <p:nvPicPr>
          <p:cNvPr id="20" name="Obrázek 20" descr="Obsah obrázku tráva, hora, exteriér, golf&#10;&#10;Popis vygenerovaný s velmi vysokou mírou spolehlivosti">
            <a:extLst>
              <a:ext uri="{FF2B5EF4-FFF2-40B4-BE49-F238E27FC236}">
                <a16:creationId xmlns:a16="http://schemas.microsoft.com/office/drawing/2014/main" id="{ADCF9F0D-0ACD-4CC4-8B44-9D776AB6D60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4694" y="2118643"/>
            <a:ext cx="2420085" cy="1128171"/>
          </a:xfrm>
          <a:prstGeom prst="rect">
            <a:avLst/>
          </a:prstGeom>
        </p:spPr>
      </p:pic>
      <p:pic>
        <p:nvPicPr>
          <p:cNvPr id="22" name="Obrázek 22" descr="Obsah obrázku osoba, muž, držení, stojící&#10;&#10;Popis vygenerovaný s velmi vysokou mírou spolehlivosti">
            <a:extLst>
              <a:ext uri="{FF2B5EF4-FFF2-40B4-BE49-F238E27FC236}">
                <a16:creationId xmlns:a16="http://schemas.microsoft.com/office/drawing/2014/main" id="{581C2D94-DE6B-4F5A-842C-732FA4768E2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19"/>
          <a:stretch/>
        </p:blipFill>
        <p:spPr>
          <a:xfrm>
            <a:off x="4902993" y="904275"/>
            <a:ext cx="2421887" cy="115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3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A1C7D-B936-4916-8CC8-6CBD6F01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u="sng" err="1">
                <a:solidFill>
                  <a:srgbClr val="E6001E"/>
                </a:solidFill>
                <a:latin typeface="Arial"/>
                <a:cs typeface="Arial"/>
              </a:rPr>
              <a:t>Czech</a:t>
            </a:r>
            <a:r>
              <a:rPr lang="cs-CZ" sz="2000" err="1">
                <a:latin typeface="Arial"/>
                <a:cs typeface="Arial"/>
              </a:rPr>
              <a:t>Tourism</a:t>
            </a:r>
            <a:r>
              <a:rPr lang="cs-CZ" sz="2000">
                <a:latin typeface="Arial"/>
                <a:cs typeface="Arial"/>
              </a:rPr>
              <a:t> pro kampaň maximálně využívá existující obsah</a:t>
            </a:r>
            <a:r>
              <a:rPr lang="cs-CZ" sz="20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endParaRPr lang="cs-CZ" b="0">
              <a:latin typeface="Arial"/>
              <a:cs typeface="Arial"/>
            </a:endParaRPr>
          </a:p>
        </p:txBody>
      </p:sp>
      <p:pic>
        <p:nvPicPr>
          <p:cNvPr id="9" name="Obrázek 6" descr="Obsah obrázku osoba, interiér, muž, hledání&#10;&#10;Popis vygenerovaný s velmi vysokou mírou spolehlivosti">
            <a:extLst>
              <a:ext uri="{FF2B5EF4-FFF2-40B4-BE49-F238E27FC236}">
                <a16:creationId xmlns:a16="http://schemas.microsoft.com/office/drawing/2014/main" id="{A27C3D87-E9E8-4C39-B2D0-5EB1A96D21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544" y="1593058"/>
            <a:ext cx="1687116" cy="1418035"/>
          </a:xfrm>
          <a:prstGeom prst="rect">
            <a:avLst/>
          </a:prstGeom>
          <a:noFill/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B30F69AF-12EE-42F3-8355-9FF8D41DF0D7}"/>
              </a:ext>
            </a:extLst>
          </p:cNvPr>
          <p:cNvSpPr txBox="1"/>
          <p:nvPr/>
        </p:nvSpPr>
        <p:spPr>
          <a:xfrm>
            <a:off x="432194" y="1063226"/>
            <a:ext cx="308252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b="1">
                <a:solidFill>
                  <a:srgbClr val="4D4D4D"/>
                </a:solidFill>
                <a:latin typeface="Arial"/>
                <a:cs typeface="Arial"/>
              </a:rPr>
              <a:t>Film Medieval / Jan Žižka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07201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A1C7D-B936-4916-8CC8-6CBD6F01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>
                <a:latin typeface="Arial"/>
                <a:cs typeface="Arial"/>
              </a:rPr>
              <a:t>Shrnutí</a:t>
            </a:r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13D67AEF-9D34-45DB-A07F-BF9C5A959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021558"/>
            <a:ext cx="8352928" cy="32618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V reakci na COVID19 připravuje </a:t>
            </a:r>
            <a:r>
              <a:rPr lang="cs-CZ" sz="1600" b="0" err="1">
                <a:solidFill>
                  <a:srgbClr val="4D4D4D"/>
                </a:solidFill>
                <a:latin typeface="Arial"/>
                <a:cs typeface="Arial"/>
              </a:rPr>
              <a:t>CzechTourism</a:t>
            </a: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 mimořádnou marketingovou kampaň na podporu domácího cestovního ruchu #světovéČesko.</a:t>
            </a:r>
          </a:p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Vytváří obsahový koncept, který ve spolupráci s regiony šíří vlastními, nakoupenými a partnerskými médii. </a:t>
            </a:r>
            <a:endParaRPr lang="cs-CZ" sz="1600" b="0">
              <a:solidFill>
                <a:srgbClr val="4D4D4D"/>
              </a:solidFill>
            </a:endParaRPr>
          </a:p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Cílem kampaně je </a:t>
            </a:r>
            <a:r>
              <a:rPr lang="cs-CZ" sz="1600" b="0" dirty="0">
                <a:solidFill>
                  <a:srgbClr val="4D4D4D"/>
                </a:solidFill>
                <a:latin typeface="Arial"/>
                <a:cs typeface="Arial"/>
              </a:rPr>
              <a:t>motivovat skupinu nerozhodnutých k cestě po ČR a skupinu rozhodnutých k opakované cestě po ČR. Důraz je kladen na podporu domácích podniků, návštěvu neznámých destinací (zamezení </a:t>
            </a:r>
            <a:r>
              <a:rPr lang="cs-CZ" sz="1600" b="0" err="1">
                <a:solidFill>
                  <a:srgbClr val="4D4D4D"/>
                </a:solidFill>
                <a:latin typeface="Arial"/>
                <a:cs typeface="Arial"/>
              </a:rPr>
              <a:t>overoturismu</a:t>
            </a:r>
            <a:r>
              <a:rPr lang="cs-CZ" sz="1600" b="0" dirty="0">
                <a:solidFill>
                  <a:srgbClr val="4D4D4D"/>
                </a:solidFill>
                <a:latin typeface="Arial"/>
                <a:cs typeface="Arial"/>
              </a:rPr>
              <a:t>), prodloužení sezóny, kvalitu a bezpečnost služeb. </a:t>
            </a:r>
          </a:p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Využíván je ve velké míře existující obsah </a:t>
            </a:r>
            <a:r>
              <a:rPr lang="cs-CZ" sz="1600" b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, nový je tvořen ve spolupráci s partnery. </a:t>
            </a:r>
          </a:p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Mediální rozpočet kampaně je 20 mil. Kč.</a:t>
            </a:r>
          </a:p>
          <a:p>
            <a:pPr marL="285750" indent="-285750">
              <a:buChar char="•"/>
            </a:pP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Výběrem mediálního mixu a partnerů je očekáván </a:t>
            </a:r>
            <a:r>
              <a:rPr lang="cs-CZ" sz="1600">
                <a:solidFill>
                  <a:srgbClr val="4D4D4D"/>
                </a:solidFill>
                <a:latin typeface="Arial"/>
                <a:cs typeface="Arial"/>
              </a:rPr>
              <a:t>zásah až </a:t>
            </a:r>
            <a:r>
              <a:rPr lang="cs-CZ" sz="1600" err="1">
                <a:solidFill>
                  <a:srgbClr val="E6001E"/>
                </a:solidFill>
                <a:latin typeface="Arial"/>
                <a:cs typeface="Arial"/>
              </a:rPr>
              <a:t>xx</a:t>
            </a:r>
            <a:r>
              <a:rPr lang="cs-CZ" sz="1600">
                <a:solidFill>
                  <a:srgbClr val="4D4D4D"/>
                </a:solidFill>
                <a:latin typeface="Arial"/>
                <a:cs typeface="Arial"/>
              </a:rPr>
              <a:t> lidí</a:t>
            </a:r>
            <a:r>
              <a:rPr lang="cs-CZ" sz="1600" b="0">
                <a:solidFill>
                  <a:srgbClr val="4D4D4D"/>
                </a:solidFill>
                <a:latin typeface="Arial"/>
                <a:cs typeface="Arial"/>
              </a:rPr>
              <a:t> do konce roku 2020. </a:t>
            </a:r>
          </a:p>
          <a:p>
            <a:endParaRPr lang="cs-CZ" sz="1600" b="0">
              <a:solidFill>
                <a:srgbClr val="4D4D4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9569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DCR kampaň: 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>
                <a:latin typeface="Arial"/>
                <a:cs typeface="Arial"/>
              </a:rPr>
              <a:t>Vouchery</a:t>
            </a:r>
          </a:p>
          <a:p>
            <a:pPr marL="285750" indent="-285750">
              <a:buChar char="•"/>
            </a:pPr>
            <a:r>
              <a:rPr lang="cs-CZ" sz="1500" b="0">
                <a:solidFill>
                  <a:srgbClr val="4D4D4D"/>
                </a:solidFill>
                <a:latin typeface="Arial"/>
                <a:cs typeface="Arial"/>
              </a:rPr>
              <a:t>V souladu s plánem vlády se </a:t>
            </a:r>
            <a:r>
              <a:rPr lang="cs-CZ" sz="1500" b="0" err="1">
                <a:solidFill>
                  <a:srgbClr val="4D4D4D"/>
                </a:solidFill>
                <a:latin typeface="Arial"/>
                <a:cs typeface="Arial"/>
              </a:rPr>
              <a:t>CzT</a:t>
            </a:r>
            <a:r>
              <a:rPr lang="cs-CZ" sz="1500" b="0">
                <a:solidFill>
                  <a:srgbClr val="4D4D4D"/>
                </a:solidFill>
                <a:latin typeface="Arial"/>
                <a:cs typeface="Arial"/>
              </a:rPr>
              <a:t> pokusí být nápomocen při spouštění a nastavování programu "voucherů pro podporu DCR".</a:t>
            </a:r>
          </a:p>
          <a:p>
            <a:pPr marL="285750" indent="-285750">
              <a:buChar char="•"/>
            </a:pPr>
            <a:r>
              <a:rPr lang="cs-CZ" sz="1500" b="0">
                <a:solidFill>
                  <a:srgbClr val="4D4D4D"/>
                </a:solidFill>
                <a:latin typeface="Arial"/>
                <a:cs typeface="Arial"/>
              </a:rPr>
              <a:t>Pro podporu příjmů subjektů cestovního ruchu se nabízí </a:t>
            </a:r>
            <a:r>
              <a:rPr lang="cs-CZ" sz="1500">
                <a:solidFill>
                  <a:srgbClr val="4D4D4D"/>
                </a:solidFill>
                <a:latin typeface="Arial"/>
                <a:cs typeface="Arial"/>
              </a:rPr>
              <a:t>propagace nákupů tzv. voucherů</a:t>
            </a:r>
            <a:r>
              <a:rPr lang="cs-CZ" sz="1500" b="0">
                <a:solidFill>
                  <a:srgbClr val="4D4D4D"/>
                </a:solidFill>
                <a:latin typeface="Arial"/>
                <a:cs typeface="Arial"/>
              </a:rPr>
              <a:t> – poukázek na pozdější využití služby. Možnost </a:t>
            </a:r>
            <a:r>
              <a:rPr lang="cs-CZ" sz="1500">
                <a:solidFill>
                  <a:srgbClr val="4D4D4D"/>
                </a:solidFill>
                <a:latin typeface="Arial"/>
                <a:cs typeface="Arial"/>
              </a:rPr>
              <a:t>propojení s projektem online rezervačního portálu na webu Kudy z nudy</a:t>
            </a:r>
            <a:r>
              <a:rPr lang="cs-CZ" sz="1500" b="0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lang="cs-CZ" b="0"/>
          </a:p>
          <a:p>
            <a:pPr marL="285750" indent="-285750">
              <a:buChar char="•"/>
            </a:pPr>
            <a:endParaRPr lang="cs-CZ" sz="15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500">
                <a:solidFill>
                  <a:srgbClr val="4D4D4D"/>
                </a:solidFill>
                <a:latin typeface="Arial"/>
                <a:cs typeface="Arial"/>
              </a:rPr>
              <a:t>Případný postup:</a:t>
            </a:r>
            <a:r>
              <a:rPr lang="cs-CZ">
                <a:latin typeface="Arial"/>
                <a:cs typeface="Arial"/>
              </a:rPr>
              <a:t> </a:t>
            </a:r>
            <a:endParaRPr lang="cs-CZ" b="0"/>
          </a:p>
          <a:p>
            <a:pPr marL="742950" lvl="1" indent="-2857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Upload databáze MPSV</a:t>
            </a:r>
          </a:p>
          <a:p>
            <a:pPr marL="742950" lvl="1" indent="-2857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Dobití kreditu</a:t>
            </a:r>
          </a:p>
          <a:p>
            <a:pPr marL="742950" lvl="1" indent="-2857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Rezervační systém API na hlavní </a:t>
            </a:r>
            <a:r>
              <a:rPr lang="cs-CZ" sz="1100" b="0" err="1">
                <a:solidFill>
                  <a:srgbClr val="4D4D4D"/>
                </a:solidFill>
                <a:latin typeface="Arial"/>
                <a:cs typeface="Arial"/>
              </a:rPr>
              <a:t>booking</a:t>
            </a: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 servery</a:t>
            </a:r>
          </a:p>
          <a:p>
            <a:pPr marL="742950" lvl="1" indent="-2857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Otevření rezervačního systému pro podnikatele bez vlastního systému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229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74672-72E4-43C3-B8A8-1E69A47B4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>
                <a:latin typeface="Arial"/>
                <a:cs typeface="Arial"/>
              </a:rPr>
              <a:t>Vouchery na podporu DCR </a:t>
            </a:r>
            <a:endParaRPr lang="cs-CZ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4FF48150-4276-6247-AE60-54ECB7E642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836697"/>
              </p:ext>
            </p:extLst>
          </p:nvPr>
        </p:nvGraphicFramePr>
        <p:xfrm>
          <a:off x="2870008" y="1084395"/>
          <a:ext cx="5683827" cy="326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E54F2BD7-0F51-D34C-8384-F662CC3E7EFD}"/>
              </a:ext>
            </a:extLst>
          </p:cNvPr>
          <p:cNvSpPr txBox="1"/>
          <p:nvPr/>
        </p:nvSpPr>
        <p:spPr>
          <a:xfrm>
            <a:off x="478414" y="1283815"/>
            <a:ext cx="3275749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200" b="1" err="1">
                <a:solidFill>
                  <a:srgbClr val="4D4D4D"/>
                </a:solidFill>
                <a:latin typeface="Arial"/>
              </a:rPr>
              <a:t>Napojení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KzN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na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registr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příjemců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dotace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(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obdobně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jako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na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registr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de minimis)</a:t>
            </a: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200" b="1" err="1">
                <a:solidFill>
                  <a:srgbClr val="4D4D4D"/>
                </a:solidFill>
                <a:latin typeface="Arial"/>
              </a:rPr>
              <a:t>Otevřené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REST API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KzN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pro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připojení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komerčních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rezervačních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systémů</a:t>
            </a:r>
            <a:endParaRPr lang="en-GB" sz="1200">
              <a:solidFill>
                <a:srgbClr val="4D4D4D"/>
              </a:solidFill>
              <a:latin typeface="Arial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1200" b="1" err="1">
                <a:solidFill>
                  <a:srgbClr val="4D4D4D"/>
                </a:solidFill>
                <a:latin typeface="Arial"/>
              </a:rPr>
              <a:t>Otevřený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rezervační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system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KzN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pro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poskytovatele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bez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rezervačního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systému</a:t>
            </a:r>
            <a:endParaRPr lang="en-GB" sz="1200">
              <a:solidFill>
                <a:srgbClr val="4D4D4D"/>
              </a:solidFill>
              <a:latin typeface="Arial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endParaRPr lang="en-GB" sz="1200">
              <a:solidFill>
                <a:srgbClr val="4D4D4D"/>
              </a:solidFill>
              <a:latin typeface="Arial"/>
            </a:endParaRPr>
          </a:p>
          <a:p>
            <a:r>
              <a:rPr lang="en-GB" sz="1200" b="1" err="1">
                <a:solidFill>
                  <a:srgbClr val="4D4D4D"/>
                </a:solidFill>
                <a:latin typeface="Arial"/>
              </a:rPr>
              <a:t>Nutné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podmínky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pro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realizaci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:</a:t>
            </a:r>
            <a:endParaRPr lang="en-GB" sz="1200" b="1">
              <a:solidFill>
                <a:srgbClr val="4D4D4D"/>
              </a:solidFill>
              <a:latin typeface="Arial"/>
              <a:cs typeface="Arial"/>
            </a:endParaRPr>
          </a:p>
          <a:p>
            <a:pPr marL="213995" indent="-213995">
              <a:buFont typeface="Arial"/>
              <a:buChar char="•"/>
            </a:pPr>
            <a:r>
              <a:rPr lang="en-GB" sz="1200" err="1">
                <a:solidFill>
                  <a:srgbClr val="4D4D4D"/>
                </a:solidFill>
                <a:latin typeface="Arial"/>
              </a:rPr>
              <a:t>Čerpání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dotace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přes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 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národní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identity management 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(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datová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schránka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)</a:t>
            </a:r>
          </a:p>
          <a:p>
            <a:pPr marL="213995" indent="-213995">
              <a:buFont typeface="Arial"/>
              <a:buChar char="•"/>
            </a:pPr>
            <a:r>
              <a:rPr lang="en-GB" sz="1200" err="1">
                <a:solidFill>
                  <a:srgbClr val="4D4D4D"/>
                </a:solidFill>
                <a:latin typeface="Arial"/>
              </a:rPr>
              <a:t>Vývoj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registru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 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příjemců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dotace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err="1">
                <a:solidFill>
                  <a:srgbClr val="4D4D4D"/>
                </a:solidFill>
                <a:latin typeface="Arial"/>
              </a:rPr>
              <a:t>prostřednictvím</a:t>
            </a:r>
            <a:r>
              <a:rPr lang="en-GB" sz="1200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horizontální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</a:t>
            </a:r>
            <a:r>
              <a:rPr lang="en-GB" sz="1200" b="1" err="1">
                <a:solidFill>
                  <a:srgbClr val="4D4D4D"/>
                </a:solidFill>
                <a:latin typeface="Arial"/>
              </a:rPr>
              <a:t>spolupráce</a:t>
            </a:r>
            <a:r>
              <a:rPr lang="en-GB" sz="1200" b="1">
                <a:solidFill>
                  <a:srgbClr val="4D4D4D"/>
                </a:solidFill>
                <a:latin typeface="Arial"/>
              </a:rPr>
              <a:t> s NAKIT</a:t>
            </a:r>
            <a:endParaRPr lang="en-GB" sz="1200" b="1">
              <a:solidFill>
                <a:srgbClr val="4D4D4D"/>
              </a:solidFill>
              <a:latin typeface="Arial"/>
              <a:cs typeface="Arial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A71FEE1-B06C-486B-A6A8-A944E7D5CE52}"/>
              </a:ext>
            </a:extLst>
          </p:cNvPr>
          <p:cNvSpPr txBox="1"/>
          <p:nvPr/>
        </p:nvSpPr>
        <p:spPr>
          <a:xfrm>
            <a:off x="448733" y="882650"/>
            <a:ext cx="80348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400">
                <a:solidFill>
                  <a:srgbClr val="4D4D4D"/>
                </a:solidFill>
                <a:latin typeface="Arial"/>
              </a:rPr>
              <a:t>Možnost propojení s projektem online rezervačního portálu na webu Kudy z nudy</a:t>
            </a:r>
            <a:r>
              <a:rPr lang="cs-CZ">
                <a:solidFill>
                  <a:srgbClr val="4D4D4D"/>
                </a:solidFill>
                <a:latin typeface="Arial"/>
              </a:rPr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88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latin typeface="Arial"/>
                <a:cs typeface="Arial"/>
              </a:rPr>
              <a:t>Aktuální situace na trhu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0867" y="891611"/>
            <a:ext cx="7361493" cy="3384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500" b="1" dirty="0">
                <a:solidFill>
                  <a:srgbClr val="003C78"/>
                </a:solidFill>
                <a:latin typeface="Arial"/>
                <a:cs typeface="Arial"/>
              </a:rPr>
              <a:t>Sektor CR je významně ovlivněn vládními opatřeními</a:t>
            </a:r>
            <a:endParaRPr lang="cs-CZ" dirty="0"/>
          </a:p>
          <a:p>
            <a:pPr marL="628650" lvl="1" indent="-171450">
              <a:buFont typeface="Arial,Sans-Serif"/>
              <a:buChar char="•"/>
            </a:pPr>
            <a:r>
              <a:rPr lang="cs-CZ" b="1" dirty="0">
                <a:latin typeface="Arial"/>
                <a:cs typeface="Arial"/>
              </a:rPr>
              <a:t>Zavřené hranice omezující incoming</a:t>
            </a:r>
          </a:p>
          <a:p>
            <a:pPr marL="628650" lvl="1" indent="-171450">
              <a:buFont typeface="Arial,Sans-Serif"/>
              <a:buChar char="•"/>
            </a:pPr>
            <a:r>
              <a:rPr lang="cs-CZ" b="1" dirty="0">
                <a:latin typeface="Arial"/>
                <a:cs typeface="Arial"/>
              </a:rPr>
              <a:t>Omezení/zákaz činnosti subjektů v CR</a:t>
            </a:r>
          </a:p>
          <a:p>
            <a:pPr marL="1085850" lvl="2">
              <a:buFont typeface="Arial,Sans-Serif"/>
              <a:buChar char="•"/>
            </a:pPr>
            <a:endParaRPr lang="cs-CZ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/>
            <a:r>
              <a:rPr lang="cs-CZ" dirty="0">
                <a:latin typeface="Arial"/>
                <a:cs typeface="Arial"/>
              </a:rPr>
              <a:t>→ Očekává se zásadní </a:t>
            </a:r>
            <a:r>
              <a:rPr lang="cs-CZ" b="1" dirty="0">
                <a:solidFill>
                  <a:srgbClr val="E6001E"/>
                </a:solidFill>
                <a:latin typeface="Arial"/>
                <a:cs typeface="Arial"/>
              </a:rPr>
              <a:t>propad spotřeby i zaměstnanosti v CR</a:t>
            </a:r>
            <a:r>
              <a:rPr lang="cs-CZ" b="1" dirty="0">
                <a:latin typeface="Arial"/>
                <a:cs typeface="Arial"/>
              </a:rPr>
              <a:t>.</a:t>
            </a:r>
            <a:endParaRPr lang="cs-CZ" b="1" dirty="0"/>
          </a:p>
          <a:p>
            <a:pPr marL="628650" lvl="1" indent="-171450">
              <a:buChar char="•"/>
            </a:pPr>
            <a:r>
              <a:rPr lang="cs-CZ" dirty="0">
                <a:latin typeface="Arial"/>
                <a:cs typeface="Arial"/>
              </a:rPr>
              <a:t>Ekonomika přijde až o </a:t>
            </a:r>
            <a:r>
              <a:rPr lang="cs-CZ" b="1" dirty="0">
                <a:solidFill>
                  <a:srgbClr val="E6001E"/>
                </a:solidFill>
                <a:latin typeface="Arial"/>
                <a:cs typeface="Arial"/>
              </a:rPr>
              <a:t>142 miliard Kč</a:t>
            </a:r>
            <a:r>
              <a:rPr lang="cs-CZ" dirty="0">
                <a:latin typeface="Arial"/>
                <a:cs typeface="Arial"/>
              </a:rPr>
              <a:t> a do státního rozpočtu přiteče o </a:t>
            </a:r>
            <a:r>
              <a:rPr lang="cs-CZ" b="1" dirty="0">
                <a:solidFill>
                  <a:srgbClr val="E6001E"/>
                </a:solidFill>
                <a:latin typeface="Arial"/>
                <a:cs typeface="Arial"/>
              </a:rPr>
              <a:t>60 miliard Kč</a:t>
            </a:r>
            <a:r>
              <a:rPr lang="cs-CZ" b="1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méně.</a:t>
            </a:r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Hrozí i ztráta </a:t>
            </a:r>
            <a:r>
              <a:rPr lang="cs-CZ" sz="1200" b="1" dirty="0">
                <a:solidFill>
                  <a:srgbClr val="E6001E"/>
                </a:solidFill>
                <a:latin typeface="Arial"/>
                <a:cs typeface="Arial"/>
              </a:rPr>
              <a:t>80 tisíc pracovních míst</a:t>
            </a:r>
            <a:r>
              <a:rPr lang="cs-CZ" sz="1200" dirty="0">
                <a:latin typeface="Arial"/>
                <a:cs typeface="Arial"/>
              </a:rPr>
              <a:t> v cestovním ruchu. </a:t>
            </a:r>
            <a:endParaRPr lang="cs-CZ" dirty="0"/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Ztráty na CR </a:t>
            </a:r>
            <a:r>
              <a:rPr lang="cs-CZ" dirty="0">
                <a:latin typeface="Arial"/>
                <a:cs typeface="Arial"/>
              </a:rPr>
              <a:t>navázaných</a:t>
            </a:r>
            <a:r>
              <a:rPr lang="cs-CZ" sz="1200" dirty="0">
                <a:latin typeface="Arial"/>
                <a:cs typeface="Arial"/>
              </a:rPr>
              <a:t> sektorů* se odhadují na </a:t>
            </a:r>
            <a:r>
              <a:rPr lang="cs-CZ" sz="1200" b="1" dirty="0">
                <a:solidFill>
                  <a:srgbClr val="E6001E"/>
                </a:solidFill>
                <a:latin typeface="Arial"/>
                <a:cs typeface="Arial"/>
              </a:rPr>
              <a:t>46 miliard Kč</a:t>
            </a:r>
            <a:r>
              <a:rPr lang="cs-CZ" sz="1200" dirty="0">
                <a:latin typeface="Arial"/>
                <a:cs typeface="Arial"/>
              </a:rPr>
              <a:t>.</a:t>
            </a:r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Největší propady ve spotřebě cestovního ruchu budou kromě</a:t>
            </a:r>
            <a:r>
              <a:rPr lang="cs-CZ" sz="1200" b="1" dirty="0">
                <a:latin typeface="Arial"/>
                <a:cs typeface="Arial"/>
              </a:rPr>
              <a:t> </a:t>
            </a:r>
            <a:r>
              <a:rPr lang="cs-CZ" sz="1200" b="1" dirty="0">
                <a:solidFill>
                  <a:srgbClr val="E6001E"/>
                </a:solidFill>
                <a:latin typeface="Arial"/>
                <a:cs typeface="Arial"/>
              </a:rPr>
              <a:t>Prahy</a:t>
            </a:r>
            <a:r>
              <a:rPr lang="cs-CZ" sz="1200" dirty="0">
                <a:latin typeface="Arial"/>
                <a:cs typeface="Arial"/>
              </a:rPr>
              <a:t> v </a:t>
            </a:r>
            <a:r>
              <a:rPr lang="cs-CZ" sz="1200" b="1" dirty="0">
                <a:solidFill>
                  <a:srgbClr val="E6001E"/>
                </a:solidFill>
                <a:latin typeface="Arial"/>
                <a:cs typeface="Arial"/>
              </a:rPr>
              <a:t>Karlovarském a Jihomoravském kraji</a:t>
            </a:r>
            <a:r>
              <a:rPr lang="cs-CZ" sz="1200" dirty="0">
                <a:latin typeface="Arial"/>
                <a:cs typeface="Arial"/>
              </a:rPr>
              <a:t>, které mají hned po Praze největší procento přenocování zahraničních turistů. </a:t>
            </a:r>
          </a:p>
          <a:p>
            <a:pPr marL="628650" lvl="1" indent="-171450">
              <a:buChar char="•"/>
            </a:pPr>
            <a:endParaRPr lang="cs-CZ" dirty="0"/>
          </a:p>
          <a:p>
            <a:pPr marL="628650" lvl="1" indent="-171450">
              <a:buChar char="•"/>
            </a:pPr>
            <a:r>
              <a:rPr lang="cs-CZ" dirty="0">
                <a:latin typeface="Arial"/>
                <a:cs typeface="Arial"/>
              </a:rPr>
              <a:t>Světový trh cestovního ruchu mohl vrátit k číslům před vypuknutím pandemie až v roce 2023.</a:t>
            </a:r>
            <a:endParaRPr lang="cs-CZ" dirty="0"/>
          </a:p>
          <a:p>
            <a:pPr marL="742950" lvl="1" indent="-285750">
              <a:buChar char="•"/>
            </a:pPr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C433D56-D12A-4B60-A726-77D2C88754DD}"/>
              </a:ext>
            </a:extLst>
          </p:cNvPr>
          <p:cNvSpPr txBox="1"/>
          <p:nvPr/>
        </p:nvSpPr>
        <p:spPr>
          <a:xfrm>
            <a:off x="1676399" y="4611290"/>
            <a:ext cx="5493542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 dirty="0">
                <a:latin typeface="Arial"/>
                <a:cs typeface="Arial"/>
              </a:rPr>
              <a:t>*stravovacích/gastronomických služeb a rekreačních, kulturních, sportovních a ostatních zábavních služeb</a:t>
            </a:r>
          </a:p>
          <a:p>
            <a:r>
              <a:rPr lang="cs-CZ" sz="1000" dirty="0">
                <a:latin typeface="Arial"/>
                <a:cs typeface="Arial"/>
              </a:rPr>
              <a:t>Zdroje: interní výzkum </a:t>
            </a:r>
            <a:r>
              <a:rPr lang="cs-CZ" sz="1000" dirty="0" err="1">
                <a:latin typeface="Arial"/>
                <a:cs typeface="Arial"/>
              </a:rPr>
              <a:t>CzechTourism</a:t>
            </a:r>
            <a:r>
              <a:rPr lang="cs-CZ" sz="1000" dirty="0">
                <a:latin typeface="Arial"/>
                <a:cs typeface="Arial"/>
              </a:rPr>
              <a:t>, Oxford </a:t>
            </a:r>
            <a:r>
              <a:rPr lang="cs-CZ" sz="1000" dirty="0" err="1">
                <a:latin typeface="Arial"/>
                <a:cs typeface="Arial"/>
              </a:rPr>
              <a:t>Economics</a:t>
            </a:r>
          </a:p>
        </p:txBody>
      </p:sp>
    </p:spTree>
    <p:extLst>
      <p:ext uri="{BB962C8B-B14F-4D97-AF65-F5344CB8AC3E}">
        <p14:creationId xmlns:p14="http://schemas.microsoft.com/office/powerpoint/2010/main" val="3415184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Děkuji za pozornost!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Jan </a:t>
            </a:r>
            <a:r>
              <a:rPr lang="cs-CZ" err="1"/>
              <a:t>Herget</a:t>
            </a:r>
            <a:endParaRPr lang="cs-CZ"/>
          </a:p>
        </p:txBody>
      </p:sp>
      <p:pic>
        <p:nvPicPr>
          <p:cNvPr id="4" name="Picture 2" descr="C:\Users\b_koudelova\Desktop\Map_dot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11750"/>
            <a:ext cx="3766346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6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DDA4C-E6D7-4E1F-AAF7-68AB2675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/>
                <a:cs typeface="Arial"/>
              </a:rPr>
              <a:t>Češi a letošní dovolená: nejistota, šetření, tuzemsko, individualita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9EBCF0-3717-439A-AC99-283083F9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00152"/>
            <a:ext cx="8216006" cy="32618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en-GB" sz="1300" err="1">
                <a:solidFill>
                  <a:srgbClr val="FF0000"/>
                </a:solidFill>
                <a:latin typeface="Arial"/>
                <a:cs typeface="Arial"/>
              </a:rPr>
              <a:t>Upřesnit</a:t>
            </a:r>
            <a:r>
              <a:rPr lang="en-GB" sz="1300">
                <a:solidFill>
                  <a:srgbClr val="FF0000"/>
                </a:solidFill>
                <a:latin typeface="Arial"/>
                <a:cs typeface="Arial"/>
              </a:rPr>
              <a:t> % </a:t>
            </a:r>
            <a:r>
              <a:rPr lang="en-GB" sz="1300" err="1">
                <a:solidFill>
                  <a:srgbClr val="FF0000"/>
                </a:solidFill>
                <a:latin typeface="Arial"/>
                <a:cs typeface="Arial"/>
              </a:rPr>
              <a:t>rozhodnutých</a:t>
            </a:r>
            <a:r>
              <a:rPr lang="en-GB" sz="1300">
                <a:solidFill>
                  <a:srgbClr val="FF0000"/>
                </a:solidFill>
                <a:latin typeface="Arial"/>
                <a:cs typeface="Arial"/>
              </a:rPr>
              <a:t> vs </a:t>
            </a:r>
            <a:r>
              <a:rPr lang="en-GB" sz="1300" err="1">
                <a:solidFill>
                  <a:srgbClr val="FF0000"/>
                </a:solidFill>
                <a:latin typeface="Arial"/>
                <a:cs typeface="Arial"/>
              </a:rPr>
              <a:t>nerozhodnutých</a:t>
            </a:r>
            <a:r>
              <a:rPr lang="en-GB" sz="1300">
                <a:solidFill>
                  <a:srgbClr val="FF0000"/>
                </a:solidFill>
                <a:latin typeface="Arial"/>
                <a:cs typeface="Arial"/>
              </a:rPr>
              <a:t> z </a:t>
            </a:r>
            <a:r>
              <a:rPr lang="en-GB" sz="1300" err="1">
                <a:solidFill>
                  <a:srgbClr val="FF0000"/>
                </a:solidFill>
                <a:latin typeface="Arial"/>
                <a:cs typeface="Arial"/>
              </a:rPr>
              <a:t>IPSOSu</a:t>
            </a:r>
            <a:r>
              <a:rPr lang="en-GB" sz="130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pPr marL="285750" indent="-285750">
              <a:buChar char="•"/>
            </a:pPr>
            <a:endParaRPr lang="en-GB" sz="130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Většina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Čechů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s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plány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letní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dovolenou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zatím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vyčkává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 (72%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má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mlhavé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nebo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žádné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plány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).</a:t>
            </a:r>
            <a:endParaRPr lang="en-GB"/>
          </a:p>
          <a:p>
            <a:pPr marL="285750" indent="-285750">
              <a:buChar char="•"/>
            </a:pPr>
            <a:endParaRPr lang="en-GB" sz="130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Pětina Čechů letošní dovolenou v duchu škrtla.</a:t>
            </a:r>
            <a:endParaRPr lang="en-GB" sz="130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63%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se chce 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v létě držet v ČR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, i když vycestování nebude problém. Hlavním důvodem je 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chuť podpořit místní podniky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 (50% z těch, kteří plánují strávit dovolenou v ČR). Dalšími důvody jsou strach o zdraví, šetření, nechuť k přesunům na velké vzdálenosti. </a:t>
            </a:r>
            <a:endParaRPr lang="cs-CZ"/>
          </a:p>
          <a:p>
            <a:pPr marL="285750" indent="-285750">
              <a:buChar char="•"/>
            </a:pPr>
            <a:endParaRPr lang="cs-CZ" sz="1300" b="0" u="sng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300" b="0" u="sng">
                <a:solidFill>
                  <a:srgbClr val="4D4D4D"/>
                </a:solidFill>
                <a:latin typeface="Arial"/>
                <a:cs typeface="Arial"/>
              </a:rPr>
              <a:t>Češi se staví k </a:t>
            </a:r>
            <a:r>
              <a:rPr lang="cs-CZ" sz="1300" u="sng">
                <a:solidFill>
                  <a:srgbClr val="4D4D4D"/>
                </a:solidFill>
                <a:latin typeface="Arial"/>
                <a:cs typeface="Arial"/>
              </a:rPr>
              <a:t>tuzemské dovolené pozitivně</a:t>
            </a:r>
            <a:r>
              <a:rPr lang="cs-CZ" sz="1300" b="0" u="sng">
                <a:solidFill>
                  <a:srgbClr val="4D4D4D"/>
                </a:solidFill>
                <a:latin typeface="Arial"/>
                <a:cs typeface="Arial"/>
              </a:rPr>
              <a:t> - </a:t>
            </a:r>
            <a:r>
              <a:rPr lang="cs-CZ" sz="1300" u="sng">
                <a:solidFill>
                  <a:srgbClr val="E6001E"/>
                </a:solidFill>
                <a:latin typeface="Arial"/>
                <a:cs typeface="Arial"/>
              </a:rPr>
              <a:t>98% z ní má vyloženě dobrý pocit</a:t>
            </a:r>
            <a:r>
              <a:rPr lang="cs-CZ" sz="1300" b="0" u="sng">
                <a:solidFill>
                  <a:srgbClr val="4D4D4D"/>
                </a:solidFill>
                <a:latin typeface="Arial"/>
                <a:cs typeface="Arial"/>
              </a:rPr>
              <a:t>. </a:t>
            </a:r>
          </a:p>
          <a:p>
            <a:pPr marL="285750" indent="-285750">
              <a:buChar char="•"/>
            </a:pPr>
            <a:endParaRPr lang="cs-CZ" sz="1300" b="0" u="sng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82% 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lidí si hodlá dovolenou, až přijde čas, 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naplánovat sami, bez cestovní kanceláře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lang="cs-CZ" sz="1300" b="0" u="sng">
              <a:solidFill>
                <a:srgbClr val="4D4D4D"/>
              </a:solidFill>
              <a:latin typeface="Arial"/>
              <a:cs typeface="Arial"/>
            </a:endParaRPr>
          </a:p>
          <a:p>
            <a:pPr lvl="1"/>
            <a:endParaRPr lang="cs-CZ" sz="1200">
              <a:latin typeface="Arial"/>
              <a:cs typeface="Arial"/>
            </a:endParaRPr>
          </a:p>
          <a:p>
            <a:pPr marL="742950" lvl="1">
              <a:buChar char="•"/>
            </a:pPr>
            <a:endParaRPr lang="cs-CZ" sz="120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>
              <a:solidFill>
                <a:srgbClr val="4D4D4D"/>
              </a:solidFill>
              <a:latin typeface="Arial"/>
              <a:cs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46A143A-2ED4-4C7B-9EB2-FFD4D59E36ED}"/>
              </a:ext>
            </a:extLst>
          </p:cNvPr>
          <p:cNvSpPr txBox="1"/>
          <p:nvPr/>
        </p:nvSpPr>
        <p:spPr>
          <a:xfrm>
            <a:off x="1676399" y="4611290"/>
            <a:ext cx="549354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>
                <a:latin typeface="Arial"/>
                <a:cs typeface="Arial"/>
              </a:rPr>
              <a:t>Zdroje: výzkum agentury </a:t>
            </a:r>
            <a:r>
              <a:rPr lang="cs-CZ" sz="1000" err="1">
                <a:latin typeface="Arial"/>
                <a:cs typeface="Arial"/>
              </a:rPr>
              <a:t>Behavio</a:t>
            </a:r>
          </a:p>
        </p:txBody>
      </p:sp>
    </p:spTree>
    <p:extLst>
      <p:ext uri="{BB962C8B-B14F-4D97-AF65-F5344CB8AC3E}">
        <p14:creationId xmlns:p14="http://schemas.microsoft.com/office/powerpoint/2010/main" val="269189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DDA4C-E6D7-4E1F-AAF7-68AB2675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/>
                <a:cs typeface="Arial"/>
              </a:rPr>
              <a:t>Rozpočet na dovolenou a potenciál finančního příspěvku na podporu DCR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9EBCF0-3717-439A-AC99-283083F9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00152"/>
            <a:ext cx="8216006" cy="326180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Char char="•"/>
            </a:pPr>
            <a:r>
              <a:rPr lang="cs-CZ" sz="1400" u="sng">
                <a:solidFill>
                  <a:srgbClr val="E6001E"/>
                </a:solidFill>
                <a:latin typeface="Arial"/>
                <a:cs typeface="Arial"/>
              </a:rPr>
              <a:t>Upřesnit motivaci ve skupině rozhodnutých vs. Nerozhodnutých z </a:t>
            </a:r>
            <a:r>
              <a:rPr lang="cs-CZ" sz="1400" u="sng" err="1">
                <a:solidFill>
                  <a:srgbClr val="E6001E"/>
                </a:solidFill>
                <a:latin typeface="Arial"/>
                <a:cs typeface="Arial"/>
              </a:rPr>
              <a:t>IPSOSu</a:t>
            </a:r>
            <a:r>
              <a:rPr lang="cs-CZ" sz="1400" u="sng">
                <a:solidFill>
                  <a:srgbClr val="E6001E"/>
                </a:solidFill>
                <a:latin typeface="Arial"/>
                <a:cs typeface="Arial"/>
              </a:rPr>
              <a:t>.</a:t>
            </a:r>
            <a:endParaRPr lang="cs-CZ"/>
          </a:p>
          <a:p>
            <a:pPr marL="285750" indent="-285750">
              <a:buChar char="•"/>
            </a:pPr>
            <a:endParaRPr lang="cs-CZ" sz="1400" u="sng">
              <a:solidFill>
                <a:srgbClr val="E6001E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400" u="sng">
                <a:solidFill>
                  <a:srgbClr val="E6001E"/>
                </a:solidFill>
                <a:latin typeface="Arial"/>
                <a:cs typeface="Arial"/>
              </a:rPr>
              <a:t>Rozhodnuté</a:t>
            </a: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 domácnosti (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cca. 20%</a:t>
            </a: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) si vyčlenily na dovolenou oproti loňsku 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o 2 000 Kč na člověka méně</a:t>
            </a: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 než vloni. </a:t>
            </a:r>
            <a:r>
              <a:rPr lang="cs-CZ" sz="1400" b="0">
                <a:solidFill>
                  <a:srgbClr val="E6001E"/>
                </a:solidFill>
                <a:latin typeface="Arial"/>
                <a:cs typeface="Arial"/>
              </a:rPr>
              <a:t>K opakované cestě by je příspěvek ve výši min. </a:t>
            </a:r>
            <a:r>
              <a:rPr lang="cs-CZ" sz="1400" b="0" err="1">
                <a:solidFill>
                  <a:srgbClr val="E6001E"/>
                </a:solidFill>
                <a:latin typeface="Arial"/>
                <a:cs typeface="Arial"/>
              </a:rPr>
              <a:t>Xx</a:t>
            </a:r>
            <a:r>
              <a:rPr lang="cs-CZ" sz="1400" b="0">
                <a:solidFill>
                  <a:srgbClr val="E6001E"/>
                </a:solidFill>
                <a:latin typeface="Arial"/>
                <a:cs typeface="Arial"/>
              </a:rPr>
              <a:t> Kč motivoval v </a:t>
            </a:r>
            <a:r>
              <a:rPr lang="cs-CZ" sz="1400" b="0" err="1">
                <a:solidFill>
                  <a:srgbClr val="E6001E"/>
                </a:solidFill>
                <a:latin typeface="Arial"/>
                <a:cs typeface="Arial"/>
              </a:rPr>
              <a:t>xx</a:t>
            </a:r>
            <a:r>
              <a:rPr lang="cs-CZ" sz="1400" b="0">
                <a:solidFill>
                  <a:srgbClr val="E6001E"/>
                </a:solidFill>
                <a:latin typeface="Arial"/>
                <a:cs typeface="Arial"/>
              </a:rPr>
              <a:t>% případů.</a:t>
            </a:r>
            <a:endParaRPr lang="cs-CZ" sz="1400">
              <a:solidFill>
                <a:srgbClr val="E6001E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Finanční příspěvek na cestování </a:t>
            </a:r>
            <a:r>
              <a:rPr lang="cs-CZ" sz="1400">
                <a:solidFill>
                  <a:srgbClr val="E6001E"/>
                </a:solidFill>
                <a:latin typeface="Arial"/>
                <a:cs typeface="Arial"/>
              </a:rPr>
              <a:t>min. 5500 Kč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 na osobu by motivoval až </a:t>
            </a:r>
            <a:r>
              <a:rPr lang="cs-CZ" sz="1400">
                <a:solidFill>
                  <a:srgbClr val="E6001E"/>
                </a:solidFill>
                <a:latin typeface="Arial"/>
                <a:cs typeface="Arial"/>
              </a:rPr>
              <a:t>60% </a:t>
            </a:r>
            <a:r>
              <a:rPr lang="cs-CZ" sz="1400" u="sng">
                <a:solidFill>
                  <a:srgbClr val="E6001E"/>
                </a:solidFill>
                <a:latin typeface="Arial"/>
                <a:cs typeface="Arial"/>
              </a:rPr>
              <a:t>nerozhodnutých</a:t>
            </a:r>
            <a:r>
              <a:rPr lang="cs-CZ" sz="1400">
                <a:solidFill>
                  <a:srgbClr val="E6001E"/>
                </a:solidFill>
                <a:latin typeface="Arial"/>
                <a:cs typeface="Arial"/>
              </a:rPr>
              <a:t> 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potenciálních českých turistů, především: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200">
                <a:latin typeface="Arial"/>
                <a:cs typeface="Arial"/>
              </a:rPr>
              <a:t>Lidi, kteří kvůli situaci s restrikcemi nebudou mít na dovolenou dostatek financí.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200">
                <a:latin typeface="Arial"/>
                <a:cs typeface="Arial"/>
              </a:rPr>
              <a:t>Lidi s nižšími a středními příjmy na domácnosti.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200">
                <a:latin typeface="Arial"/>
                <a:cs typeface="Arial"/>
              </a:rPr>
              <a:t>Mladší věkové skupiny (18-35 let).</a:t>
            </a:r>
          </a:p>
          <a:p>
            <a:pPr marL="742950" lvl="1">
              <a:buChar char="•"/>
            </a:pPr>
            <a:endParaRPr lang="cs-CZ" sz="12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Finanční příspěvek 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nemotivuje:</a:t>
            </a:r>
            <a:endParaRPr lang="cs-CZ" sz="1400" b="0">
              <a:solidFill>
                <a:srgbClr val="4D4D4D"/>
              </a:solidFill>
              <a:latin typeface="Arial"/>
              <a:cs typeface="Arial"/>
            </a:endParaRPr>
          </a:p>
          <a:p>
            <a:pPr marL="742950" lvl="1" indent="-285750">
              <a:buChar char="•"/>
            </a:pPr>
            <a:r>
              <a:rPr lang="cs-CZ" sz="1200">
                <a:latin typeface="Arial"/>
                <a:cs typeface="Arial"/>
              </a:rPr>
              <a:t>Lidi, kteří mají silný strach z nákazy (40%)</a:t>
            </a:r>
          </a:p>
          <a:p>
            <a:pPr marL="742950" lvl="1" indent="-285750">
              <a:buChar char="•"/>
            </a:pPr>
            <a:r>
              <a:rPr lang="cs-CZ" sz="1200">
                <a:latin typeface="Arial"/>
                <a:cs typeface="Arial"/>
              </a:rPr>
              <a:t>Lidi, pro které má dovolená v ČR nízkou prioritu (29%)</a:t>
            </a:r>
          </a:p>
          <a:p>
            <a:pPr marL="742950" lvl="1" indent="-285750">
              <a:buChar char="•"/>
            </a:pPr>
            <a:r>
              <a:rPr lang="cs-CZ" sz="1200">
                <a:latin typeface="Arial"/>
                <a:cs typeface="Arial"/>
              </a:rPr>
              <a:t>Lidi, kteří nedůvěřují v dosažení finanční podpory (19%).</a:t>
            </a:r>
          </a:p>
          <a:p>
            <a:pPr marL="285750" indent="-285750">
              <a:buChar char="•"/>
            </a:pPr>
            <a:endParaRPr lang="cs-CZ" sz="140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Přímá účelově poskytnutá částka</a:t>
            </a: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 je nejvhodnější forma příspěvku (</a:t>
            </a:r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44%</a:t>
            </a:r>
            <a:r>
              <a:rPr lang="cs-CZ" sz="1400" b="0">
                <a:solidFill>
                  <a:srgbClr val="4D4D4D"/>
                </a:solidFill>
                <a:latin typeface="Arial"/>
                <a:cs typeface="Arial"/>
              </a:rPr>
              <a:t>). Nabitou platební kartu by uvítala třetina dotazovaných, 25 % lidí se přiklání k voucherům od poskytovatelů služeb.</a:t>
            </a:r>
          </a:p>
          <a:p>
            <a:pPr marL="285750" indent="-285750">
              <a:buChar char="•"/>
            </a:pPr>
            <a:endParaRPr lang="cs-CZ" sz="14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>
              <a:solidFill>
                <a:srgbClr val="4D4D4D"/>
              </a:solidFill>
              <a:latin typeface="Arial"/>
              <a:cs typeface="Arial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C6A2DC-92C7-468F-AB31-BB8B6C583FA7}"/>
              </a:ext>
            </a:extLst>
          </p:cNvPr>
          <p:cNvSpPr txBox="1"/>
          <p:nvPr/>
        </p:nvSpPr>
        <p:spPr>
          <a:xfrm>
            <a:off x="1700211" y="4718446"/>
            <a:ext cx="549354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>
                <a:latin typeface="Arial"/>
                <a:cs typeface="Arial"/>
              </a:rPr>
              <a:t>Zdroje: interní výzkum </a:t>
            </a:r>
            <a:r>
              <a:rPr lang="cs-CZ" sz="1000" err="1">
                <a:latin typeface="Arial"/>
                <a:cs typeface="Arial"/>
              </a:rPr>
              <a:t>CzechTourism</a:t>
            </a:r>
            <a:r>
              <a:rPr lang="cs-CZ" sz="1000">
                <a:latin typeface="Arial"/>
                <a:cs typeface="Arial"/>
              </a:rPr>
              <a:t> a agentury </a:t>
            </a:r>
            <a:r>
              <a:rPr lang="cs-CZ" sz="1000" err="1">
                <a:latin typeface="Arial"/>
                <a:cs typeface="Arial"/>
              </a:rPr>
              <a:t>Behavio</a:t>
            </a:r>
          </a:p>
        </p:txBody>
      </p:sp>
    </p:spTree>
    <p:extLst>
      <p:ext uri="{BB962C8B-B14F-4D97-AF65-F5344CB8AC3E}">
        <p14:creationId xmlns:p14="http://schemas.microsoft.com/office/powerpoint/2010/main" val="289852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31464-AE79-4A71-B6EA-9B2B65018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/>
                <a:cs typeface="Arial"/>
              </a:rPr>
              <a:t>TOP přírodním destinacím hrozí </a:t>
            </a:r>
            <a:r>
              <a:rPr lang="cs-CZ" err="1">
                <a:latin typeface="Arial"/>
                <a:cs typeface="Arial"/>
              </a:rPr>
              <a:t>overtourism</a:t>
            </a:r>
            <a:r>
              <a:rPr lang="cs-CZ">
                <a:latin typeface="Arial"/>
                <a:cs typeface="Arial"/>
              </a:rPr>
              <a:t> a zdražování, malá ubytovací zařízení jsou již téměř plná</a:t>
            </a:r>
            <a:endParaRPr lang="cs-CZ" b="0" err="1">
              <a:latin typeface="Arial"/>
              <a:cs typeface="Arial"/>
            </a:endParaRPr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FD2A7D44-A1EB-45C4-AAAE-016446B9E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536" y="1200152"/>
            <a:ext cx="8216006" cy="32618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Pobyt v přírodě 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(pěší a horská turistika, návštěva přírodních památek) by volilo pro dovolenou v ČR </a:t>
            </a:r>
            <a:r>
              <a:rPr lang="cs-CZ" sz="1300">
                <a:solidFill>
                  <a:srgbClr val="E6001E"/>
                </a:solidFill>
                <a:latin typeface="Arial"/>
                <a:cs typeface="Arial"/>
              </a:rPr>
              <a:t>51%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, druhou volbou je 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relaxační dovolená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 (</a:t>
            </a:r>
            <a:r>
              <a:rPr lang="cs-CZ" sz="1300">
                <a:solidFill>
                  <a:srgbClr val="E6001E"/>
                </a:solidFill>
                <a:latin typeface="Arial"/>
                <a:cs typeface="Arial"/>
              </a:rPr>
              <a:t>46%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). 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Návštěvu měst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 jako hlavní aktivitu dovolené volí pouze </a:t>
            </a:r>
            <a:r>
              <a:rPr lang="cs-CZ" sz="1300">
                <a:solidFill>
                  <a:srgbClr val="E6001E"/>
                </a:solidFill>
                <a:latin typeface="Arial"/>
                <a:cs typeface="Arial"/>
              </a:rPr>
              <a:t>34%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. </a:t>
            </a:r>
            <a:endParaRPr lang="en-GB" sz="1300" b="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Nejoblíbenější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lokací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bude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jednoznačně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Šumava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následují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Krkonoše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Jeseníky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Beskydy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Český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ráj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České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Švýcarsko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200" err="1">
                <a:solidFill>
                  <a:srgbClr val="4D4D4D"/>
                </a:solidFill>
                <a:latin typeface="Arial"/>
                <a:cs typeface="Arial"/>
              </a:rPr>
              <a:t>Lipno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a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Máchovo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jezero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. </a:t>
            </a:r>
          </a:p>
          <a:p>
            <a:pPr marL="285750" indent="-285750">
              <a:buChar char="•"/>
            </a:pPr>
            <a:endParaRPr lang="en-GB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Většina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provozovatelů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kteří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neukončili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činnost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plánují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err="1">
                <a:solidFill>
                  <a:srgbClr val="E6001E"/>
                </a:solidFill>
                <a:latin typeface="Arial"/>
                <a:cs typeface="Arial"/>
              </a:rPr>
              <a:t>zdražování</a:t>
            </a:r>
            <a:r>
              <a:rPr lang="en-GB" sz="1300">
                <a:solidFill>
                  <a:srgbClr val="E6001E"/>
                </a:solidFill>
                <a:latin typeface="Arial"/>
                <a:cs typeface="Arial"/>
              </a:rPr>
              <a:t> o 20-30%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oproti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loňským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cenám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aby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dohnali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způsobené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ztráty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. </a:t>
            </a:r>
          </a:p>
          <a:p>
            <a:pPr marL="285750" indent="-285750">
              <a:buChar char="•"/>
            </a:pPr>
            <a:endParaRPr lang="en-GB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Nejlákavější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je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letos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představa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chaty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s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bazénem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.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Chataření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ve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vlastním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má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v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plánu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20% 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lidí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v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pronajatém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domku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>
                <a:solidFill>
                  <a:srgbClr val="E6001E"/>
                </a:solidFill>
                <a:latin typeface="Arial"/>
                <a:cs typeface="Arial"/>
              </a:rPr>
              <a:t>42%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. O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tento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typ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ubytování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je </a:t>
            </a:r>
            <a:r>
              <a:rPr lang="en-GB" sz="1300" u="sng" err="1">
                <a:solidFill>
                  <a:srgbClr val="4D4D4D"/>
                </a:solidFill>
                <a:latin typeface="Arial"/>
                <a:cs typeface="Arial"/>
              </a:rPr>
              <a:t>větší</a:t>
            </a:r>
            <a:r>
              <a:rPr lang="en-GB" sz="1300" u="sng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u="sng" err="1">
                <a:solidFill>
                  <a:srgbClr val="4D4D4D"/>
                </a:solidFill>
                <a:latin typeface="Arial"/>
                <a:cs typeface="Arial"/>
              </a:rPr>
              <a:t>zájem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než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o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ubytování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v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penzionu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 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hotelu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či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kempu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lang="en-GB" sz="1300" b="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en-GB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300" b="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 b="0">
              <a:latin typeface="Arial"/>
              <a:cs typeface="Arial"/>
            </a:endParaRPr>
          </a:p>
          <a:p>
            <a:pPr marL="285750" indent="-285750">
              <a:buChar char="•"/>
            </a:pPr>
            <a:endParaRPr lang="cs-CZ" sz="1400">
              <a:solidFill>
                <a:srgbClr val="4D4D4D"/>
              </a:solidFill>
              <a:latin typeface="Arial"/>
              <a:cs typeface="Arial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A8BE183-C1AE-42B3-B11C-BA47B8A418EC}"/>
              </a:ext>
            </a:extLst>
          </p:cNvPr>
          <p:cNvSpPr txBox="1"/>
          <p:nvPr/>
        </p:nvSpPr>
        <p:spPr>
          <a:xfrm>
            <a:off x="1676399" y="4611290"/>
            <a:ext cx="5493542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000">
                <a:latin typeface="Arial"/>
                <a:cs typeface="Arial"/>
              </a:rPr>
              <a:t>Zdroje: výzkum agentury </a:t>
            </a:r>
            <a:r>
              <a:rPr lang="cs-CZ" sz="1000" err="1">
                <a:latin typeface="Arial"/>
                <a:cs typeface="Arial"/>
              </a:rPr>
              <a:t>Behavio</a:t>
            </a:r>
            <a:r>
              <a:rPr lang="cs-CZ" sz="1000">
                <a:latin typeface="Arial"/>
                <a:cs typeface="Arial"/>
              </a:rPr>
              <a:t> a interní výzkum </a:t>
            </a:r>
            <a:r>
              <a:rPr lang="cs-CZ" sz="1000" err="1">
                <a:latin typeface="Arial"/>
                <a:cs typeface="Arial"/>
              </a:rPr>
              <a:t>CzechTourism</a:t>
            </a:r>
          </a:p>
        </p:txBody>
      </p:sp>
    </p:spTree>
    <p:extLst>
      <p:ext uri="{BB962C8B-B14F-4D97-AF65-F5344CB8AC3E}">
        <p14:creationId xmlns:p14="http://schemas.microsoft.com/office/powerpoint/2010/main" val="66697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75D9B-935F-4865-89B4-53FFB400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Arial"/>
                <a:cs typeface="Arial"/>
              </a:rPr>
              <a:t>Aktuální rezervace v regionech potvrzují očekávání</a:t>
            </a:r>
            <a:endParaRPr lang="cs-CZ"/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C4D6AF74-9A94-4F26-BC43-7AC0A0679C29}"/>
              </a:ext>
            </a:extLst>
          </p:cNvPr>
          <p:cNvSpPr txBox="1">
            <a:spLocks/>
          </p:cNvSpPr>
          <p:nvPr/>
        </p:nvSpPr>
        <p:spPr>
          <a:xfrm>
            <a:off x="395536" y="1200152"/>
            <a:ext cx="8216006" cy="32618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rgbClr val="003C7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rgbClr val="4D4D4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har char="•"/>
            </a:pP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Městským destinacím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chybí letní eventy a </a:t>
            </a:r>
            <a:r>
              <a:rPr lang="cs-CZ" sz="1300" b="0" err="1">
                <a:solidFill>
                  <a:srgbClr val="4D4D4D"/>
                </a:solidFill>
                <a:latin typeface="Arial"/>
                <a:cs typeface="Arial"/>
              </a:rPr>
              <a:t>corporate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segment, př.</a:t>
            </a:r>
            <a:endParaRPr lang="cs-CZ"/>
          </a:p>
          <a:p>
            <a:pPr marL="914400" lvl="1" indent="-171450">
              <a:buFont typeface="Arial"/>
              <a:buChar char="•"/>
            </a:pPr>
            <a:r>
              <a:rPr lang="cs-CZ" sz="1200">
                <a:latin typeface="Arial"/>
                <a:cs typeface="Arial"/>
              </a:rPr>
              <a:t>Ostrava a okolí - obsazenost červenec-srpen </a:t>
            </a:r>
            <a:r>
              <a:rPr lang="cs-CZ" sz="1200" b="1">
                <a:solidFill>
                  <a:srgbClr val="E6001E"/>
                </a:solidFill>
                <a:latin typeface="Arial"/>
                <a:cs typeface="Arial"/>
              </a:rPr>
              <a:t>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Menší ubytovací zařízení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v oblíbených přírodních destinacích jsou 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již téměř </a:t>
            </a:r>
            <a:r>
              <a:rPr lang="cs-CZ" sz="1300" err="1">
                <a:solidFill>
                  <a:srgbClr val="4D4D4D"/>
                </a:solidFill>
                <a:latin typeface="Arial"/>
                <a:cs typeface="Arial"/>
              </a:rPr>
              <a:t>vybookované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, př. </a:t>
            </a:r>
          </a:p>
          <a:p>
            <a:pPr marL="914400" lvl="1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Jižní Morava hlásí 80-95%</a:t>
            </a:r>
          </a:p>
          <a:p>
            <a:pPr marL="914400" lvl="1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Krkonoše téměř </a:t>
            </a:r>
            <a:r>
              <a:rPr lang="cs-CZ" sz="1200">
                <a:latin typeface="Arial"/>
                <a:cs typeface="Arial"/>
              </a:rPr>
              <a:t>100%</a:t>
            </a:r>
            <a:endParaRPr lang="cs-CZ" sz="1200"/>
          </a:p>
          <a:p>
            <a:pPr marL="914400" lvl="1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Šumava, Česká Kanada, </a:t>
            </a: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Lipensko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a Prácheňsko z 90% </a:t>
            </a:r>
            <a:r>
              <a:rPr lang="cs-CZ" sz="1200">
                <a:latin typeface="Arial"/>
                <a:cs typeface="Arial"/>
              </a:rPr>
              <a:t>plné</a:t>
            </a:r>
          </a:p>
          <a:p>
            <a:pPr marL="285750" indent="-285750">
              <a:buChar char="•"/>
            </a:pPr>
            <a:r>
              <a:rPr lang="cs-CZ" sz="1300" dirty="0">
                <a:solidFill>
                  <a:srgbClr val="4D4D4D"/>
                </a:solidFill>
                <a:latin typeface="Arial"/>
                <a:cs typeface="Arial"/>
              </a:rPr>
              <a:t>Větší ubytovací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zařízení a hotely vyšších tříd  (závislé na zahraniční klientele) hlásí potíže ve všech regionech a destinacích. </a:t>
            </a:r>
            <a:endParaRPr lang="cs-CZ" sz="1300" b="0">
              <a:solidFill>
                <a:srgbClr val="4D4D4D"/>
              </a:solidFill>
            </a:endParaRPr>
          </a:p>
          <a:p>
            <a:pPr marL="285750" indent="-285750">
              <a:buChar char="•"/>
            </a:pP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Nestátní </a:t>
            </a:r>
            <a:r>
              <a:rPr lang="cs-CZ" sz="1300">
                <a:solidFill>
                  <a:srgbClr val="4D4D4D"/>
                </a:solidFill>
                <a:latin typeface="Arial"/>
                <a:cs typeface="Arial"/>
              </a:rPr>
              <a:t>lázeňská zařízení</a:t>
            </a:r>
            <a:r>
              <a:rPr lang="cs-CZ" sz="1300" b="0">
                <a:solidFill>
                  <a:srgbClr val="4D4D4D"/>
                </a:solidFill>
                <a:latin typeface="Arial"/>
                <a:cs typeface="Arial"/>
              </a:rPr>
              <a:t> nemají téměř žádné rezervace (závislost na zahraniční klientele), př. </a:t>
            </a:r>
          </a:p>
          <a:p>
            <a:pPr lvl="2"/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Karlovarský kraj </a:t>
            </a:r>
            <a:r>
              <a:rPr lang="cs-CZ" sz="1200" b="1">
                <a:solidFill>
                  <a:srgbClr val="E6001E"/>
                </a:solidFill>
                <a:latin typeface="Arial"/>
                <a:cs typeface="Arial"/>
              </a:rPr>
              <a:t>0-15%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 obsazenost červen-srpen</a:t>
            </a:r>
          </a:p>
          <a:p>
            <a:pPr lvl="2">
              <a:buFont typeface="Arial"/>
              <a:buChar char="•"/>
            </a:pPr>
            <a:endParaRPr lang="cs-CZ" sz="1300">
              <a:solidFill>
                <a:srgbClr val="4D4D4D"/>
              </a:solidFill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Zákaznická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skupina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seniorů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,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kteří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obsazují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povětšinou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mimosezonní</a:t>
            </a:r>
            <a:r>
              <a:rPr lang="en-GB" sz="130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err="1">
                <a:solidFill>
                  <a:srgbClr val="4D4D4D"/>
                </a:solidFill>
                <a:latin typeface="Arial"/>
                <a:cs typeface="Arial"/>
              </a:rPr>
              <a:t>termíny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své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pobyty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ruší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z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více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 b="0" err="1">
                <a:solidFill>
                  <a:srgbClr val="4D4D4D"/>
                </a:solidFill>
                <a:latin typeface="Arial"/>
                <a:cs typeface="Arial"/>
              </a:rPr>
              <a:t>jak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 </a:t>
            </a:r>
            <a:r>
              <a:rPr lang="en-GB" sz="1300">
                <a:solidFill>
                  <a:srgbClr val="E6001E"/>
                </a:solidFill>
                <a:latin typeface="Arial"/>
                <a:cs typeface="Arial"/>
              </a:rPr>
              <a:t>80%</a:t>
            </a:r>
            <a:r>
              <a:rPr lang="en-GB" sz="1300" b="0">
                <a:solidFill>
                  <a:srgbClr val="4D4D4D"/>
                </a:solidFill>
                <a:latin typeface="Arial"/>
                <a:cs typeface="Arial"/>
              </a:rPr>
              <a:t>.</a:t>
            </a:r>
            <a:endParaRPr lang="cs-CZ" sz="1300" b="0">
              <a:solidFill>
                <a:srgbClr val="4D4D4D"/>
              </a:solidFill>
              <a:latin typeface="Arial"/>
              <a:cs typeface="Arial"/>
            </a:endParaRPr>
          </a:p>
          <a:p>
            <a:pPr indent="-285750"/>
            <a:endParaRPr lang="cs-CZ" sz="1000" b="0">
              <a:solidFill>
                <a:srgbClr val="4D4D4D"/>
              </a:solidFill>
            </a:endParaRPr>
          </a:p>
          <a:p>
            <a:pPr marL="285750" indent="-285750">
              <a:buChar char="•"/>
            </a:pPr>
            <a:endParaRPr lang="cs-CZ" sz="14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3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Jako reakci na situaci připravuje </a:t>
            </a:r>
            <a:r>
              <a:rPr lang="cs-CZ" u="sng" dirty="0" err="1">
                <a:solidFill>
                  <a:srgbClr val="E6001E"/>
                </a:solidFill>
                <a:latin typeface="Arial"/>
                <a:cs typeface="Arial"/>
              </a:rPr>
              <a:t>Czech</a:t>
            </a:r>
            <a:r>
              <a:rPr lang="cs-CZ" dirty="0" err="1">
                <a:latin typeface="Arial"/>
                <a:cs typeface="Arial"/>
              </a:rPr>
              <a:t>Tourism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u="sng" dirty="0">
                <a:latin typeface="Arial"/>
                <a:cs typeface="Arial"/>
              </a:rPr>
              <a:t>mimořádnou</a:t>
            </a:r>
            <a:r>
              <a:rPr lang="cs-CZ" dirty="0">
                <a:latin typeface="Arial"/>
                <a:cs typeface="Arial"/>
              </a:rPr>
              <a:t> marketingovou kampaň </a:t>
            </a:r>
            <a:r>
              <a:rPr lang="cs-CZ" dirty="0">
                <a:solidFill>
                  <a:srgbClr val="E6001E"/>
                </a:solidFill>
                <a:latin typeface="Arial"/>
                <a:cs typeface="Arial"/>
              </a:rPr>
              <a:t>#</a:t>
            </a:r>
            <a:r>
              <a:rPr lang="cs-CZ" u="sng" dirty="0">
                <a:solidFill>
                  <a:srgbClr val="E6001E"/>
                </a:solidFill>
                <a:latin typeface="Arial"/>
                <a:cs typeface="Arial"/>
              </a:rPr>
              <a:t>světové</a:t>
            </a:r>
            <a:r>
              <a:rPr lang="cs-CZ" dirty="0">
                <a:solidFill>
                  <a:srgbClr val="E6001E"/>
                </a:solidFill>
                <a:latin typeface="Arial"/>
                <a:cs typeface="Arial"/>
              </a:rPr>
              <a:t>Česko</a:t>
            </a:r>
            <a:r>
              <a:rPr lang="cs-CZ" dirty="0">
                <a:latin typeface="Arial"/>
                <a:cs typeface="Arial"/>
              </a:rPr>
              <a:t> na podporu DCR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1500" b="1">
                <a:latin typeface="Arial"/>
                <a:cs typeface="Arial"/>
              </a:rPr>
              <a:t>Východiska </a:t>
            </a:r>
            <a:r>
              <a:rPr lang="cs-CZ" sz="1500">
                <a:latin typeface="Arial"/>
                <a:cs typeface="Arial"/>
              </a:rPr>
              <a:t>kampaně</a:t>
            </a:r>
            <a:endParaRPr lang="cs-CZ" b="0"/>
          </a:p>
          <a:p>
            <a:pPr marL="171450" indent="-171450">
              <a:buChar char="•"/>
            </a:pP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CzechTourism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lang="cs-CZ" sz="1200" b="1">
                <a:solidFill>
                  <a:srgbClr val="4D4D4D"/>
                </a:solidFill>
                <a:latin typeface="Arial"/>
                <a:cs typeface="Arial"/>
              </a:rPr>
              <a:t>koordinuje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 DCR kampaň, ale </a:t>
            </a:r>
            <a:r>
              <a:rPr lang="cs-CZ" sz="1200" u="sng">
                <a:solidFill>
                  <a:srgbClr val="4D4D4D"/>
                </a:solidFill>
                <a:latin typeface="Arial"/>
                <a:cs typeface="Arial"/>
              </a:rPr>
              <a:t>nekonkuruje kampaním regionů</a:t>
            </a:r>
            <a:r>
              <a:rPr lang="cs-CZ" sz="1200">
                <a:latin typeface="Arial"/>
                <a:cs typeface="Arial"/>
              </a:rPr>
              <a:t>.</a:t>
            </a:r>
            <a:endParaRPr lang="cs-CZ" sz="1200" u="sng">
              <a:solidFill>
                <a:srgbClr val="4D4D4D"/>
              </a:solidFill>
            </a:endParaRPr>
          </a:p>
          <a:p>
            <a:pPr marL="171450" indent="-171450">
              <a:buChar char="•"/>
            </a:pP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Propagované</a:t>
            </a:r>
            <a:r>
              <a:rPr lang="cs-CZ" sz="1200" b="1">
                <a:solidFill>
                  <a:srgbClr val="4D4D4D"/>
                </a:solidFill>
                <a:latin typeface="Arial"/>
                <a:cs typeface="Arial"/>
              </a:rPr>
              <a:t> značky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:</a:t>
            </a:r>
            <a:endParaRPr lang="cs-CZ" sz="1200" b="0" i="1">
              <a:solidFill>
                <a:srgbClr val="4D4D4D"/>
              </a:solidFill>
            </a:endParaRPr>
          </a:p>
          <a:p>
            <a:pPr marL="628650" lvl="1" indent="-171450">
              <a:buChar char="•"/>
            </a:pPr>
            <a:r>
              <a:rPr lang="cs-CZ" sz="1050">
                <a:solidFill>
                  <a:srgbClr val="4D4D4D"/>
                </a:solidFill>
                <a:latin typeface="Arial"/>
                <a:cs typeface="Arial"/>
              </a:rPr>
              <a:t>Kudy z nudy (</a:t>
            </a:r>
            <a:r>
              <a:rPr lang="cs-CZ" sz="1050" err="1">
                <a:solidFill>
                  <a:srgbClr val="4D4D4D"/>
                </a:solidFill>
                <a:latin typeface="Arial"/>
                <a:cs typeface="Arial"/>
              </a:rPr>
              <a:t>KzN</a:t>
            </a:r>
            <a:r>
              <a:rPr lang="cs-CZ" sz="1050">
                <a:solidFill>
                  <a:srgbClr val="4D4D4D"/>
                </a:solidFill>
                <a:latin typeface="Arial"/>
                <a:cs typeface="Arial"/>
              </a:rPr>
              <a:t>)</a:t>
            </a:r>
          </a:p>
          <a:p>
            <a:pPr marL="628650" lvl="1" indent="-171450">
              <a:buChar char="•"/>
            </a:pPr>
            <a:r>
              <a:rPr lang="cs-CZ" sz="1050">
                <a:solidFill>
                  <a:srgbClr val="4D4D4D"/>
                </a:solidFill>
                <a:latin typeface="Arial"/>
                <a:cs typeface="Arial"/>
              </a:rPr>
              <a:t>Český systém kvality služeb (ČSKS) </a:t>
            </a:r>
            <a:endParaRPr lang="cs-CZ" sz="1050">
              <a:solidFill>
                <a:srgbClr val="4D4D4D"/>
              </a:solidFill>
            </a:endParaRPr>
          </a:p>
          <a:p>
            <a:endParaRPr lang="cs-CZ" sz="1500">
              <a:latin typeface="Arial"/>
              <a:cs typeface="Arial"/>
            </a:endParaRPr>
          </a:p>
          <a:p>
            <a:r>
              <a:rPr lang="cs-CZ" sz="1500">
                <a:latin typeface="Arial"/>
                <a:cs typeface="Arial"/>
              </a:rPr>
              <a:t>Mediální rozpočet</a:t>
            </a:r>
          </a:p>
          <a:p>
            <a:r>
              <a:rPr lang="cs-CZ" sz="1400">
                <a:solidFill>
                  <a:srgbClr val="4D4D4D"/>
                </a:solidFill>
                <a:latin typeface="Arial"/>
                <a:cs typeface="Arial"/>
              </a:rPr>
              <a:t>20 </a:t>
            </a:r>
            <a:r>
              <a:rPr lang="cs-CZ" sz="1400" err="1">
                <a:solidFill>
                  <a:srgbClr val="4D4D4D"/>
                </a:solidFill>
                <a:latin typeface="Arial"/>
                <a:cs typeface="Arial"/>
              </a:rPr>
              <a:t>mil.CZK</a:t>
            </a:r>
            <a:endParaRPr lang="cs-CZ" sz="1400" err="1"/>
          </a:p>
          <a:p>
            <a:endParaRPr lang="cs-CZ" sz="1500">
              <a:latin typeface="Arial"/>
              <a:cs typeface="Arial"/>
            </a:endParaRPr>
          </a:p>
          <a:p>
            <a:r>
              <a:rPr lang="cs-CZ" sz="1500">
                <a:latin typeface="Arial"/>
                <a:cs typeface="Arial"/>
              </a:rPr>
              <a:t>Cíle kampaně</a:t>
            </a:r>
            <a:r>
              <a:rPr lang="cs-CZ" sz="1600" b="1">
                <a:latin typeface="Arial"/>
                <a:cs typeface="Arial"/>
              </a:rPr>
              <a:t> </a:t>
            </a:r>
            <a:endParaRPr lang="cs-CZ" sz="1600"/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Propojit různé značky a obsahy v jeden koncept, který bude využitelný samostatně i v </a:t>
            </a:r>
            <a:r>
              <a:rPr lang="cs-CZ" sz="1200" b="0" err="1">
                <a:solidFill>
                  <a:srgbClr val="4D4D4D"/>
                </a:solidFill>
                <a:latin typeface="Arial"/>
                <a:cs typeface="Arial"/>
              </a:rPr>
              <a:t>cobrandingu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s regiony a podnikateli.</a:t>
            </a:r>
            <a:endParaRPr lang="cs-CZ" sz="1200" b="0">
              <a:solidFill>
                <a:srgbClr val="000000"/>
              </a:solidFill>
            </a:endParaRP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Poskytnout </a:t>
            </a:r>
            <a:r>
              <a:rPr lang="cs-CZ" sz="1200" b="1">
                <a:solidFill>
                  <a:srgbClr val="4D4D4D"/>
                </a:solidFill>
                <a:latin typeface="Arial"/>
                <a:cs typeface="Arial"/>
              </a:rPr>
              <a:t>platformu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pro jeho šíření: mediální, grafickou, obsahovou.</a:t>
            </a:r>
            <a:endParaRPr lang="cs-CZ" sz="1200" b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>
              <a:buChar char="•"/>
            </a:pP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A tím motivovat </a:t>
            </a:r>
            <a:r>
              <a:rPr lang="cs-CZ" sz="1200">
                <a:solidFill>
                  <a:srgbClr val="4D4D4D"/>
                </a:solidFill>
                <a:latin typeface="Arial"/>
                <a:cs typeface="Arial"/>
              </a:rPr>
              <a:t>cílové slupiny</a:t>
            </a:r>
            <a:r>
              <a:rPr lang="cs-CZ" sz="1200" b="0">
                <a:solidFill>
                  <a:srgbClr val="4D4D4D"/>
                </a:solidFill>
                <a:latin typeface="Arial"/>
                <a:cs typeface="Arial"/>
              </a:rPr>
              <a:t> k: </a:t>
            </a:r>
            <a:endParaRPr lang="cs-CZ" sz="1200" b="0">
              <a:solidFill>
                <a:srgbClr val="4D4D4D"/>
              </a:solidFill>
            </a:endParaRPr>
          </a:p>
          <a:p>
            <a:pPr marL="628650" lvl="1" indent="-1714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Podniknutí dovolené v ČR (60% nerozhodnutých)</a:t>
            </a:r>
            <a:r>
              <a:rPr lang="cs-CZ" sz="1100">
                <a:latin typeface="Arial"/>
                <a:cs typeface="Arial"/>
              </a:rPr>
              <a:t> - odstranit obavy z cestování, ukázat kvalitu a možnosti dovolené v ČR.</a:t>
            </a:r>
            <a:endParaRPr lang="cs-CZ" sz="1100" b="0">
              <a:solidFill>
                <a:srgbClr val="4D4D4D"/>
              </a:solidFill>
            </a:endParaRPr>
          </a:p>
          <a:p>
            <a:pPr marL="628650" lvl="1" indent="-171450">
              <a:buChar char="•"/>
            </a:pPr>
            <a:r>
              <a:rPr lang="cs-CZ" sz="1100" b="0">
                <a:solidFill>
                  <a:srgbClr val="4D4D4D"/>
                </a:solidFill>
                <a:latin typeface="Arial"/>
                <a:cs typeface="Arial"/>
              </a:rPr>
              <a:t>Opakované cestě (20% rozhodnutých)</a:t>
            </a:r>
            <a:r>
              <a:rPr lang="cs-CZ" sz="1100">
                <a:latin typeface="Arial"/>
                <a:cs typeface="Arial"/>
              </a:rPr>
              <a:t> - představit méně známá místa, motivovat k cestě v mimosezónu.</a:t>
            </a:r>
            <a:endParaRPr lang="cs-CZ" sz="1100" b="0">
              <a:solidFill>
                <a:srgbClr val="4D4D4D"/>
              </a:solidFill>
            </a:endParaRPr>
          </a:p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C1E1174-83E0-45A0-8ADF-4E56EE98DD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9653" y="1833984"/>
            <a:ext cx="813822" cy="585952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E290C44-8C8E-4BD2-B2FB-D90A02DA11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"/>
          <a:stretch/>
        </p:blipFill>
        <p:spPr bwMode="auto">
          <a:xfrm>
            <a:off x="2237154" y="1781273"/>
            <a:ext cx="1012649" cy="18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91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Koncept kampaně #</a:t>
            </a:r>
            <a:r>
              <a:rPr lang="cs-CZ" u="sng" dirty="0">
                <a:latin typeface="Arial"/>
                <a:cs typeface="Arial"/>
              </a:rPr>
              <a:t>světové</a:t>
            </a:r>
            <a:r>
              <a:rPr lang="cs-CZ" dirty="0">
                <a:latin typeface="Arial"/>
                <a:cs typeface="Arial"/>
              </a:rPr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1400" dirty="0">
                <a:latin typeface="Arial"/>
                <a:cs typeface="Arial"/>
              </a:rPr>
              <a:t>Hlavní komunikační témata → dopady kampaně</a:t>
            </a:r>
            <a:endParaRPr lang="cs-CZ" dirty="0"/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Hra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 na národní strunu</a:t>
            </a:r>
            <a:r>
              <a:rPr lang="cs-CZ" sz="1200" dirty="0">
                <a:latin typeface="Arial"/>
                <a:cs typeface="Arial"/>
              </a:rPr>
              <a:t>:</a:t>
            </a:r>
            <a:r>
              <a:rPr lang="cs-CZ" sz="1200" dirty="0">
                <a:solidFill>
                  <a:srgbClr val="4D4D4D"/>
                </a:solidFill>
                <a:latin typeface="Arial"/>
                <a:cs typeface="Arial"/>
              </a:rPr>
              <a:t> patriotismus, podpora</a:t>
            </a:r>
            <a:r>
              <a:rPr lang="cs-CZ" sz="1200" dirty="0">
                <a:latin typeface="Arial"/>
                <a:cs typeface="Arial"/>
              </a:rPr>
              <a:t> → </a:t>
            </a:r>
            <a:r>
              <a:rPr lang="cs-CZ" sz="1200" b="1" u="sng" dirty="0">
                <a:solidFill>
                  <a:srgbClr val="4D4D4D"/>
                </a:solidFill>
                <a:latin typeface="Arial"/>
                <a:cs typeface="Arial"/>
              </a:rPr>
              <a:t>záchrana domácího podnikání.</a:t>
            </a:r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Zároveň nevyvolat ještě větší frustraci z omezení cestování do zahraničí: srovnání se světem, zapojení ambasadorů → </a:t>
            </a:r>
            <a:r>
              <a:rPr lang="cs-CZ" sz="1200" b="1" u="sng" dirty="0">
                <a:latin typeface="Arial"/>
                <a:cs typeface="Arial"/>
              </a:rPr>
              <a:t>zvýšení prestiže </a:t>
            </a:r>
            <a:r>
              <a:rPr lang="cs-CZ" sz="1200" dirty="0">
                <a:latin typeface="Arial"/>
                <a:cs typeface="Arial"/>
              </a:rPr>
              <a:t>cestování po Česku.</a:t>
            </a:r>
            <a:endParaRPr lang="cs-CZ" sz="1200"/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Ujištění o </a:t>
            </a:r>
            <a:r>
              <a:rPr lang="cs-CZ" sz="1200" b="1" u="sng" dirty="0">
                <a:latin typeface="Arial"/>
                <a:cs typeface="Arial"/>
              </a:rPr>
              <a:t>bezpečnosti </a:t>
            </a:r>
            <a:r>
              <a:rPr lang="cs-CZ" sz="1200" dirty="0">
                <a:latin typeface="Arial"/>
                <a:cs typeface="Arial"/>
              </a:rPr>
              <a:t>cestování a </a:t>
            </a:r>
            <a:r>
              <a:rPr lang="cs-CZ" sz="1200" b="1" u="sng" dirty="0">
                <a:latin typeface="Arial"/>
                <a:cs typeface="Arial"/>
              </a:rPr>
              <a:t>kvalitě</a:t>
            </a:r>
            <a:r>
              <a:rPr lang="cs-CZ" sz="1200" dirty="0">
                <a:latin typeface="Arial"/>
                <a:cs typeface="Arial"/>
              </a:rPr>
              <a:t> služeb: lokální </a:t>
            </a:r>
            <a:r>
              <a:rPr lang="cs-CZ" sz="1200" dirty="0" err="1">
                <a:latin typeface="Arial"/>
                <a:cs typeface="Arial"/>
              </a:rPr>
              <a:t>testimonialy</a:t>
            </a:r>
            <a:r>
              <a:rPr lang="cs-CZ" sz="1200" dirty="0">
                <a:latin typeface="Arial"/>
                <a:cs typeface="Arial"/>
              </a:rPr>
              <a:t> → </a:t>
            </a:r>
            <a:r>
              <a:rPr lang="cs-CZ" sz="1200" b="1" u="sng" dirty="0">
                <a:latin typeface="Arial"/>
                <a:cs typeface="Arial"/>
              </a:rPr>
              <a:t>odstranění zábran z cestování</a:t>
            </a:r>
            <a:r>
              <a:rPr lang="cs-CZ" sz="1200" dirty="0">
                <a:latin typeface="Arial"/>
                <a:cs typeface="Arial"/>
              </a:rPr>
              <a:t>. </a:t>
            </a:r>
            <a:endParaRPr lang="cs-CZ" sz="1200" dirty="0"/>
          </a:p>
          <a:p>
            <a:pPr marL="628650" lvl="1" indent="-171450">
              <a:buChar char="•"/>
            </a:pPr>
            <a:r>
              <a:rPr lang="cs-CZ" sz="1200" dirty="0">
                <a:latin typeface="Arial"/>
                <a:cs typeface="Arial"/>
              </a:rPr>
              <a:t>Představení méně známých destinací </a:t>
            </a:r>
            <a:r>
              <a:rPr lang="cs-CZ" sz="1200" b="1" dirty="0">
                <a:latin typeface="Arial"/>
                <a:cs typeface="Arial"/>
              </a:rPr>
              <a:t>→ </a:t>
            </a:r>
            <a:r>
              <a:rPr lang="cs-CZ" sz="1200" b="1" u="sng" dirty="0">
                <a:latin typeface="Arial"/>
                <a:cs typeface="Arial"/>
              </a:rPr>
              <a:t>zamezení </a:t>
            </a:r>
            <a:r>
              <a:rPr lang="cs-CZ" sz="1200" b="1" u="sng" dirty="0" err="1">
                <a:latin typeface="Arial"/>
                <a:cs typeface="Arial"/>
              </a:rPr>
              <a:t>overtourismu</a:t>
            </a:r>
            <a:r>
              <a:rPr lang="cs-CZ" sz="1200" b="1" u="sng" dirty="0">
                <a:latin typeface="Arial"/>
                <a:cs typeface="Arial"/>
              </a:rPr>
              <a:t> v TOP destinacích</a:t>
            </a:r>
            <a:r>
              <a:rPr lang="cs-CZ" sz="1200" dirty="0">
                <a:latin typeface="Arial"/>
                <a:cs typeface="Arial"/>
              </a:rPr>
              <a:t>. </a:t>
            </a:r>
          </a:p>
          <a:p>
            <a:endParaRPr lang="cs-CZ" sz="1400">
              <a:latin typeface="Arial"/>
              <a:cs typeface="Arial"/>
            </a:endParaRPr>
          </a:p>
          <a:p>
            <a:r>
              <a:rPr lang="cs-CZ" sz="1400" err="1">
                <a:latin typeface="Arial"/>
                <a:cs typeface="Arial"/>
              </a:rPr>
              <a:t>Claim</a:t>
            </a:r>
            <a:endParaRPr lang="cs-CZ" sz="1400">
              <a:latin typeface="Arial"/>
              <a:cs typeface="Arial"/>
            </a:endParaRPr>
          </a:p>
          <a:p>
            <a:r>
              <a:rPr lang="cs-CZ" sz="1300" dirty="0">
                <a:solidFill>
                  <a:srgbClr val="E6001E"/>
                </a:solidFill>
                <a:latin typeface="Arial"/>
                <a:cs typeface="Arial"/>
              </a:rPr>
              <a:t>Vidět a zažít #</a:t>
            </a:r>
            <a:r>
              <a:rPr lang="cs-CZ" sz="1300" u="sng" dirty="0">
                <a:solidFill>
                  <a:srgbClr val="E6001E"/>
                </a:solidFill>
                <a:latin typeface="Arial"/>
                <a:cs typeface="Arial"/>
              </a:rPr>
              <a:t>světové</a:t>
            </a:r>
            <a:r>
              <a:rPr lang="cs-CZ" sz="1300" dirty="0">
                <a:solidFill>
                  <a:srgbClr val="E6001E"/>
                </a:solidFill>
                <a:latin typeface="Arial"/>
                <a:cs typeface="Arial"/>
              </a:rPr>
              <a:t>Česko</a:t>
            </a:r>
            <a:endParaRPr lang="cs-CZ" sz="1300" dirty="0">
              <a:solidFill>
                <a:srgbClr val="E6001E"/>
              </a:solidFill>
            </a:endParaRPr>
          </a:p>
          <a:p>
            <a:endParaRPr lang="cs-CZ">
              <a:latin typeface="Arial"/>
              <a:cs typeface="Arial"/>
            </a:endParaRPr>
          </a:p>
          <a:p>
            <a:r>
              <a:rPr lang="cs-CZ" sz="1400" b="1" dirty="0">
                <a:solidFill>
                  <a:srgbClr val="003C78"/>
                </a:solidFill>
                <a:latin typeface="Arial"/>
                <a:cs typeface="Arial"/>
              </a:rPr>
              <a:t>Harmonogram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200" b="1" dirty="0">
                <a:latin typeface="Arial"/>
                <a:cs typeface="Arial"/>
              </a:rPr>
              <a:t>1. vlna:</a:t>
            </a:r>
            <a:r>
              <a:rPr lang="cs-CZ" sz="1200" dirty="0">
                <a:latin typeface="Arial"/>
                <a:cs typeface="Arial"/>
              </a:rPr>
              <a:t> ihned po skončení karantény do začátku letní sezóny - letní dovolená, méně známá místa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200" b="1" dirty="0">
                <a:latin typeface="Arial"/>
                <a:cs typeface="Arial"/>
              </a:rPr>
              <a:t>2. vlna: </a:t>
            </a:r>
            <a:r>
              <a:rPr lang="cs-CZ" sz="1200" dirty="0">
                <a:latin typeface="Arial"/>
                <a:cs typeface="Arial"/>
              </a:rPr>
              <a:t>začátek září (babí léto) – návštěvy měst, kulturních památek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200" b="1" dirty="0">
                <a:latin typeface="Arial"/>
                <a:cs typeface="Arial"/>
              </a:rPr>
              <a:t>3. vlna:</a:t>
            </a:r>
            <a:r>
              <a:rPr lang="cs-CZ" sz="1200" dirty="0">
                <a:latin typeface="Arial"/>
                <a:cs typeface="Arial"/>
              </a:rPr>
              <a:t> prosinec – vánoční tematika, city </a:t>
            </a:r>
            <a:r>
              <a:rPr lang="cs-CZ" sz="1200" dirty="0" err="1">
                <a:latin typeface="Arial"/>
                <a:cs typeface="Arial"/>
              </a:rPr>
              <a:t>breaky</a:t>
            </a:r>
            <a:r>
              <a:rPr lang="cs-CZ" sz="1200" dirty="0">
                <a:latin typeface="Arial"/>
                <a:cs typeface="Arial"/>
              </a:rPr>
              <a:t>, zimní sporty</a:t>
            </a:r>
          </a:p>
        </p:txBody>
      </p:sp>
    </p:spTree>
    <p:extLst>
      <p:ext uri="{BB962C8B-B14F-4D97-AF65-F5344CB8AC3E}">
        <p14:creationId xmlns:p14="http://schemas.microsoft.com/office/powerpoint/2010/main" val="281728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/>
                <a:cs typeface="Arial"/>
              </a:rPr>
              <a:t>Koncept kampaně #</a:t>
            </a:r>
            <a:r>
              <a:rPr lang="cs-CZ" u="sng" dirty="0">
                <a:latin typeface="Arial"/>
                <a:cs typeface="Arial"/>
              </a:rPr>
              <a:t>světové</a:t>
            </a:r>
            <a:r>
              <a:rPr lang="cs-CZ" dirty="0">
                <a:latin typeface="Arial"/>
                <a:cs typeface="Arial"/>
              </a:rPr>
              <a:t>Česko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/>
            <a:r>
              <a:rPr lang="cs-CZ" b="1">
                <a:solidFill>
                  <a:srgbClr val="003C78"/>
                </a:solidFill>
                <a:latin typeface="Arial"/>
                <a:cs typeface="Arial"/>
              </a:rPr>
              <a:t>Partneři</a:t>
            </a:r>
            <a:endParaRPr lang="cs-CZ" sz="1400" b="1">
              <a:solidFill>
                <a:srgbClr val="003C78"/>
              </a:solidFill>
            </a:endParaRPr>
          </a:p>
          <a:p>
            <a:pPr marL="0" lvl="1"/>
            <a:r>
              <a:rPr lang="cs-CZ" sz="1200" err="1">
                <a:latin typeface="Arial"/>
                <a:cs typeface="Arial"/>
              </a:rPr>
              <a:t>CzechTourism</a:t>
            </a:r>
            <a:r>
              <a:rPr lang="cs-CZ" sz="1200">
                <a:latin typeface="Arial"/>
                <a:cs typeface="Arial"/>
              </a:rPr>
              <a:t> tvoří kampaň ve spolupráci s partnery. To umožňuje:</a:t>
            </a:r>
          </a:p>
          <a:p>
            <a:pPr marL="228600" lvl="1" indent="-228600">
              <a:buAutoNum type="alphaLcParenR"/>
            </a:pPr>
            <a:r>
              <a:rPr lang="cs-CZ" sz="1200">
                <a:latin typeface="Arial"/>
                <a:cs typeface="Arial"/>
              </a:rPr>
              <a:t>komunikaci jejich priorit, témat a obsahu v médiích,</a:t>
            </a:r>
            <a:endParaRPr lang="cs-CZ"/>
          </a:p>
          <a:p>
            <a:pPr marL="228600" lvl="1" indent="-228600">
              <a:buAutoNum type="alphaLcParenR"/>
            </a:pPr>
            <a:r>
              <a:rPr lang="cs-CZ" sz="1200">
                <a:latin typeface="Arial"/>
                <a:cs typeface="Arial"/>
              </a:rPr>
              <a:t>rozšíření mediálního zásahu kampaně.</a:t>
            </a:r>
            <a:endParaRPr lang="cs-CZ"/>
          </a:p>
          <a:p>
            <a:pPr marL="228600" lvl="1" indent="-228600">
              <a:buAutoNum type="alphaLcParenR"/>
            </a:pPr>
            <a:endParaRPr lang="cs-CZ" sz="1200">
              <a:latin typeface="Arial"/>
              <a:cs typeface="Aria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Regiony,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Podnikatelé v CR: hoteliéři, provozovatelé turistických atraktivit, restaurací,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Profesní asociaci a komory,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Dopravci,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Podnikatelské koncepty, které se již zabývají propagací CR a zážitky v ČR (</a:t>
            </a:r>
            <a:r>
              <a:rPr lang="cs-CZ" sz="1100" err="1">
                <a:latin typeface="Arial"/>
                <a:cs typeface="Arial"/>
              </a:rPr>
              <a:t>Amazing</a:t>
            </a:r>
            <a:r>
              <a:rPr lang="cs-CZ" sz="1100">
                <a:latin typeface="Arial"/>
                <a:cs typeface="Arial"/>
              </a:rPr>
              <a:t> </a:t>
            </a:r>
            <a:r>
              <a:rPr lang="cs-CZ" sz="1100" err="1">
                <a:latin typeface="Arial"/>
                <a:cs typeface="Arial"/>
              </a:rPr>
              <a:t>Places</a:t>
            </a:r>
            <a:r>
              <a:rPr lang="cs-CZ" sz="1100">
                <a:latin typeface="Arial"/>
                <a:cs typeface="Arial"/>
              </a:rPr>
              <a:t>, Gastromapy apod.),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Podnikatelské koncepty tvořící produkty cestovního ruchu národního charakteru (např. </a:t>
            </a:r>
            <a:r>
              <a:rPr lang="cs-CZ" sz="1100" err="1">
                <a:latin typeface="Arial"/>
                <a:cs typeface="Arial"/>
              </a:rPr>
              <a:t>DreamRace</a:t>
            </a:r>
            <a:r>
              <a:rPr lang="cs-CZ" sz="1100">
                <a:latin typeface="Arial"/>
                <a:cs typeface="Arial"/>
              </a:rPr>
              <a:t>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100">
                <a:latin typeface="Arial"/>
                <a:cs typeface="Arial"/>
              </a:rPr>
              <a:t>VIP partneři kampaně  - v jednání Kofola, Heineken/Starobrno, Národní divadlo, ...</a:t>
            </a:r>
          </a:p>
          <a:p>
            <a:pPr lvl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81037"/>
      </p:ext>
    </p:extLst>
  </p:cSld>
  <p:clrMapOvr>
    <a:masterClrMapping/>
  </p:clrMapOvr>
</p:sld>
</file>

<file path=ppt/theme/theme1.xml><?xml version="1.0" encoding="utf-8"?>
<a:theme xmlns:a="http://schemas.openxmlformats.org/drawingml/2006/main" name="rozpracovano_NEW_CZT_ppt_template_16ku9_landofstories_19.6.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90AB9A92F44149898CFEA4A4356CBF" ma:contentTypeVersion="8" ma:contentTypeDescription="Vytvoří nový dokument" ma:contentTypeScope="" ma:versionID="7eb133e943c985a8527855f1cfb032b6">
  <xsd:schema xmlns:xsd="http://www.w3.org/2001/XMLSchema" xmlns:xs="http://www.w3.org/2001/XMLSchema" xmlns:p="http://schemas.microsoft.com/office/2006/metadata/properties" xmlns:ns2="2e7520ec-b2c2-4272-9b5a-8d3155fe98c2" targetNamespace="http://schemas.microsoft.com/office/2006/metadata/properties" ma:root="true" ma:fieldsID="824076bb4129242e135a63201fdc9234" ns2:_="">
    <xsd:import namespace="2e7520ec-b2c2-4272-9b5a-8d3155fe98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7520ec-b2c2-4272-9b5a-8d3155fe98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AB557E-2606-4D9F-97B3-0A51C5ACE9B4}">
  <ds:schemaRefs>
    <ds:schemaRef ds:uri="2e7520ec-b2c2-4272-9b5a-8d3155fe98c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BAAEF8F-DF42-41BC-937B-9F444BA1BB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7C1EBA-1EE5-47A5-9B60-D569A25108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CZT_PPT_template_16ku9_czechtourism_fin.potx</Template>
  <TotalTime>0</TotalTime>
  <Words>2115</Words>
  <Application>Microsoft Office PowerPoint</Application>
  <PresentationFormat>Předvádění na obrazovce (16:9)</PresentationFormat>
  <Paragraphs>256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Arial,Sans-Serif</vt:lpstr>
      <vt:lpstr>Calibri</vt:lpstr>
      <vt:lpstr>rozpracovano_NEW_CZT_ppt_template_16ku9_landofstories_19.6.</vt:lpstr>
      <vt:lpstr>Marketingová DCR kampaň v reakci na COVID19  #světovéČesko </vt:lpstr>
      <vt:lpstr>Aktuální situace na trhu</vt:lpstr>
      <vt:lpstr>Češi a letošní dovolená: nejistota, šetření, tuzemsko, individualita</vt:lpstr>
      <vt:lpstr>Rozpočet na dovolenou a potenciál finančního příspěvku na podporu DCR</vt:lpstr>
      <vt:lpstr>TOP přírodním destinacím hrozí overtourism a zdražování, malá ubytovací zařízení jsou již téměř plná</vt:lpstr>
      <vt:lpstr>Aktuální rezervace v regionech potvrzují očekávání</vt:lpstr>
      <vt:lpstr>Jako reakci na situaci připravuje CzechTourism mimořádnou marketingovou kampaň #světovéČesko na podporu DCR</vt:lpstr>
      <vt:lpstr>Koncept kampaně #světovéČesko</vt:lpstr>
      <vt:lpstr>Koncept kampaně #světovéČesko</vt:lpstr>
      <vt:lpstr>Možnosti zapojení regionů do kampaně #světovéČesko</vt:lpstr>
      <vt:lpstr>Zapojení podnikatelů do kampaně #světovéČesko</vt:lpstr>
      <vt:lpstr>Zapojení dalších partnerů do kampaně #světovéČesko</vt:lpstr>
      <vt:lpstr>Mediální plán je tvořen za účelem oslovit co nejširší veřejnost obsahem o cestování po ČR</vt:lpstr>
      <vt:lpstr>CzechTourism pro kampaň maximálně využívá existující obsah </vt:lpstr>
      <vt:lpstr>CzechTourism pro kampaň maximálně využívá existující obsah </vt:lpstr>
      <vt:lpstr>CzechTourism pro kampaň maximálně využívá existující obsah </vt:lpstr>
      <vt:lpstr>Shrnutí</vt:lpstr>
      <vt:lpstr>DCR kampaň: diskuze</vt:lpstr>
      <vt:lpstr>Vouchery na podporu DCR </vt:lpstr>
      <vt:lpstr>Děkuji za pozornost!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DCR kampaň v reakci na COVID19</dc:title>
  <dc:creator>Klára Vostiňáková</dc:creator>
  <cp:lastModifiedBy>radek.stojan@email.cz</cp:lastModifiedBy>
  <cp:revision>196</cp:revision>
  <dcterms:created xsi:type="dcterms:W3CDTF">2020-04-03T12:56:35Z</dcterms:created>
  <dcterms:modified xsi:type="dcterms:W3CDTF">2020-05-04T12:34:09Z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0x0101005090AB9A92F44149898CFEA4A4356CBF</vt:lpwstr>
  </property>
</Properties>
</file>